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5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84663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9324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8310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81475" y="1052830"/>
            <a:ext cx="3829050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33675" y="2938145"/>
            <a:ext cx="672465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78865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8295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04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755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1797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08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9914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