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0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18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8070" y="1247775"/>
            <a:ext cx="582295" cy="243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4210" y="1217930"/>
            <a:ext cx="727075" cy="273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61425" y="1217295"/>
            <a:ext cx="399415" cy="27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28561" y="1691412"/>
            <a:ext cx="580760" cy="2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1388" y="2129501"/>
            <a:ext cx="9254082" cy="26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2743" y="2586636"/>
            <a:ext cx="7502280" cy="26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41818" y="3500907"/>
            <a:ext cx="380826" cy="209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13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44528" y="2540712"/>
            <a:ext cx="10548892" cy="26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429" y="2998273"/>
            <a:ext cx="9577785" cy="25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50942" y="2998273"/>
            <a:ext cx="1142479" cy="25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8429" y="3446302"/>
            <a:ext cx="10824991" cy="25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7950" y="3894331"/>
            <a:ext cx="2475371" cy="26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81475" y="1052830"/>
            <a:ext cx="3829050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3885" y="3141345"/>
            <a:ext cx="595312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89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04528" y="1643667"/>
            <a:ext cx="218975" cy="199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60925" y="3586224"/>
            <a:ext cx="590280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14049" y="4052819"/>
            <a:ext cx="323702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82082" y="4519414"/>
            <a:ext cx="590280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80760" y="1320000"/>
            <a:ext cx="323702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09917" y="2243809"/>
            <a:ext cx="323702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30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84826" y="1331369"/>
            <a:ext cx="199933" cy="20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41884" y="2267529"/>
            <a:ext cx="228495" cy="20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64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7752" y="1835002"/>
            <a:ext cx="6835834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8231" y="2768936"/>
            <a:ext cx="5626710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7752" y="3702870"/>
            <a:ext cx="3846347" cy="25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6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14181" y="2266671"/>
            <a:ext cx="1132958" cy="25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7851" y="2724945"/>
            <a:ext cx="3846347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010" y="4076610"/>
            <a:ext cx="11520000" cy="1452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3403448" y="4659402"/>
            <a:ext cx="1132958" cy="257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5"/>
            </p:custDataLst>
          </p:nvPr>
        </p:nvSpPr>
        <p:spPr bwMode="white">
          <a:xfrm>
            <a:off x="4212704" y="5127546"/>
            <a:ext cx="2760991" cy="257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32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28628" y="1283414"/>
            <a:ext cx="3589289" cy="26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03140" y="1283414"/>
            <a:ext cx="590280" cy="26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7950" y="1741785"/>
            <a:ext cx="580760" cy="248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1752" y="1732236"/>
            <a:ext cx="3751140" cy="26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35008" y="2181058"/>
            <a:ext cx="5674314" cy="26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05652" y="3269689"/>
            <a:ext cx="580760" cy="26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19371" y="3279239"/>
            <a:ext cx="571239" cy="25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80231" y="3269689"/>
            <a:ext cx="1094876" cy="26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98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>
            <p:custDataLst>
              <p:tags r:id="rId2"/>
            </p:custDataLst>
          </p:nvPr>
        </p:nvSpPr>
        <p:spPr bwMode="white">
          <a:xfrm>
            <a:off x="2806065" y="2727960"/>
            <a:ext cx="9253855" cy="9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6"/>
          <p:cNvSpPr/>
          <p:nvPr>
            <p:custDataLst>
              <p:tags r:id="rId3"/>
            </p:custDataLst>
          </p:nvPr>
        </p:nvSpPr>
        <p:spPr bwMode="white">
          <a:xfrm>
            <a:off x="828040" y="3212465"/>
            <a:ext cx="9253855" cy="98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