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0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7834" y="1319875"/>
            <a:ext cx="4284297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56264" y="1319875"/>
            <a:ext cx="2380165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743" y="1805488"/>
            <a:ext cx="1123438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4710" y="2291101"/>
            <a:ext cx="590280" cy="25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7834" y="2281579"/>
            <a:ext cx="1152000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3933" y="2767192"/>
            <a:ext cx="3855867" cy="25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33421" y="3252805"/>
            <a:ext cx="5322049" cy="25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3223" y="3728896"/>
            <a:ext cx="1808925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49"/>
          <a:stretch>
            <a:fillRect/>
          </a:stretch>
        </p:blipFill>
        <p:spPr>
          <a:xfrm>
            <a:off x="539750" y="720090"/>
            <a:ext cx="11520170" cy="2233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15239" y="2142585"/>
            <a:ext cx="1123438" cy="25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1537" y="2133038"/>
            <a:ext cx="1399537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5239" y="2619963"/>
            <a:ext cx="1399537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61057" y="2619963"/>
            <a:ext cx="1123438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81475" y="1052830"/>
            <a:ext cx="382905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23895" y="2914650"/>
            <a:ext cx="574357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2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06445" y="1948180"/>
            <a:ext cx="34671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6045" y="2060575"/>
            <a:ext cx="701040" cy="28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96198" y="2533510"/>
            <a:ext cx="285619" cy="24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8815" y="2457450"/>
            <a:ext cx="43878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1650" y="2986405"/>
            <a:ext cx="424815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05388" y="2991661"/>
            <a:ext cx="285619" cy="25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18975" y="1311679"/>
            <a:ext cx="228495" cy="20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4595" y="2695446"/>
            <a:ext cx="209454" cy="20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3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67239" y="1330234"/>
            <a:ext cx="285619" cy="2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03735" y="1787910"/>
            <a:ext cx="276099" cy="25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7851" y="2255121"/>
            <a:ext cx="285619" cy="247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9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33090" y="1300895"/>
            <a:ext cx="561719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03669" y="1310418"/>
            <a:ext cx="314181" cy="24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7752" y="1757993"/>
            <a:ext cx="7111933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4049" y="2224614"/>
            <a:ext cx="580760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3190" y="2215091"/>
            <a:ext cx="304661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77752" y="2681712"/>
            <a:ext cx="6026578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23570" y="3148333"/>
            <a:ext cx="314181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03669" y="3148333"/>
            <a:ext cx="323702" cy="25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77752" y="3605431"/>
            <a:ext cx="2637223" cy="26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9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9206" y="1292901"/>
            <a:ext cx="2046942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3454" y="1751222"/>
            <a:ext cx="1152000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3851" y="2209544"/>
            <a:ext cx="1132958" cy="257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4049" y="2209544"/>
            <a:ext cx="3446479" cy="267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65917" y="2686962"/>
            <a:ext cx="228495" cy="21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910" y="3932465"/>
            <a:ext cx="11520000" cy="984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6727" y="2634749"/>
            <a:ext cx="1152000" cy="25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5851" y="3111054"/>
            <a:ext cx="1447140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5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4677" y="1312129"/>
            <a:ext cx="580760" cy="23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8677" y="1302579"/>
            <a:ext cx="599801" cy="2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2198" y="1302579"/>
            <a:ext cx="590280" cy="2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2297" y="1302579"/>
            <a:ext cx="580760" cy="2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8578" y="1780103"/>
            <a:ext cx="590280" cy="25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9801" y="2744701"/>
            <a:ext cx="9711074" cy="267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