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6" r:id="rId8"/>
    <p:sldId id="267" r:id="rId9"/>
    <p:sldId id="268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5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176395" y="1196975"/>
            <a:ext cx="3838575" cy="1057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771650" y="2997200"/>
            <a:ext cx="86487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1724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167041" y="1320145"/>
            <a:ext cx="228495" cy="200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28760" y="2691905"/>
            <a:ext cx="199933" cy="200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2185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48000" y="796172"/>
            <a:ext cx="209454" cy="209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8006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212661" y="1815481"/>
            <a:ext cx="323702" cy="266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212661" y="2272725"/>
            <a:ext cx="323702" cy="266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212661" y="2729970"/>
            <a:ext cx="323702" cy="266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212661" y="3187214"/>
            <a:ext cx="323702" cy="257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920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89950" y="1826675"/>
            <a:ext cx="228495" cy="2098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7477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63504" y="1330600"/>
            <a:ext cx="228495" cy="209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2022-11-08T02:00:00Z</dcterms:created>
  <dcterms:modified xsi:type="dcterms:W3CDTF">2023-01-04T15:25:03Z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