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6395" y="1196975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43045" y="2905125"/>
            <a:ext cx="4105275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7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37950" y="843990"/>
            <a:ext cx="218975" cy="209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15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03272" y="1396564"/>
            <a:ext cx="590280" cy="25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03272" y="1892075"/>
            <a:ext cx="590280" cy="25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03272" y="2378058"/>
            <a:ext cx="580760" cy="25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3404" y="2864041"/>
            <a:ext cx="2085024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6314" y="2864041"/>
            <a:ext cx="1399537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3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42016" y="2373049"/>
            <a:ext cx="1152000" cy="25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2148" y="2860365"/>
            <a:ext cx="1256727" cy="26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2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32363" y="1837037"/>
            <a:ext cx="209454" cy="21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8528" y="1424593"/>
            <a:ext cx="1951735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6793" y="1424593"/>
            <a:ext cx="1961256" cy="25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8049" y="1910190"/>
            <a:ext cx="1942214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03735" y="1910190"/>
            <a:ext cx="1951735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1107" y="2395788"/>
            <a:ext cx="1951735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63107" y="2890908"/>
            <a:ext cx="323702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95404" y="3376506"/>
            <a:ext cx="323702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95404" y="3871625"/>
            <a:ext cx="323702" cy="25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28694" y="4357223"/>
            <a:ext cx="323702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39206" y="4852342"/>
            <a:ext cx="323702" cy="25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