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72" r:id="rId12"/>
    <p:sldId id="273" r:id="rId13"/>
    <p:sldId id="275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5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tags" Target="../tags/tag14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11.png"/><Relationship Id="rId2" Type="http://schemas.openxmlformats.org/officeDocument/2006/relationships/tags" Target="../tags/tag5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tags" Target="../tags/tag1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0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19239" y="805685"/>
            <a:ext cx="6064661" cy="266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1917" y="1272198"/>
            <a:ext cx="11291504" cy="266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917" y="1729190"/>
            <a:ext cx="11291504" cy="266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1917" y="2195702"/>
            <a:ext cx="2503933" cy="266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13454" y="2662214"/>
            <a:ext cx="1713719" cy="257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58644" y="3585719"/>
            <a:ext cx="7645090" cy="266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20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1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284765"/>
            <a:ext cx="11520000" cy="2413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76395" y="1196975"/>
            <a:ext cx="3838575" cy="1057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762250" y="2933700"/>
            <a:ext cx="6667500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71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33553" y="1291360"/>
            <a:ext cx="590280" cy="247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41818" y="1291360"/>
            <a:ext cx="580760" cy="247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85487" y="2205538"/>
            <a:ext cx="599801" cy="257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13652" y="2215061"/>
            <a:ext cx="856859" cy="247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57454" y="3129238"/>
            <a:ext cx="1132958" cy="257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05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203140" y="1359628"/>
            <a:ext cx="285619" cy="248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03140" y="1817869"/>
            <a:ext cx="285619" cy="248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03140" y="2285657"/>
            <a:ext cx="276099" cy="248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8318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15834" y="1263816"/>
            <a:ext cx="314181" cy="257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96066" y="1263816"/>
            <a:ext cx="314181" cy="248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18975" y="1254275"/>
            <a:ext cx="314181" cy="257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84561" y="1254275"/>
            <a:ext cx="314181" cy="257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7057" y="1721766"/>
            <a:ext cx="323702" cy="257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29487" y="1721766"/>
            <a:ext cx="314181" cy="257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18975" y="1721766"/>
            <a:ext cx="304661" cy="257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241884" y="1721766"/>
            <a:ext cx="304661" cy="257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625355" y="2189257"/>
            <a:ext cx="314181" cy="257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062644" y="2198798"/>
            <a:ext cx="323702" cy="248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242876" y="2189257"/>
            <a:ext cx="314181" cy="248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775041" y="2189257"/>
            <a:ext cx="323702" cy="257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32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01256" y="1272986"/>
            <a:ext cx="1951735" cy="266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86611" y="1740165"/>
            <a:ext cx="1132958" cy="257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62710" y="2207344"/>
            <a:ext cx="6026578" cy="266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08396" y="2664988"/>
            <a:ext cx="2056462" cy="266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3223" y="3132166"/>
            <a:ext cx="10920198" cy="257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73223" y="3589811"/>
            <a:ext cx="7654611" cy="266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924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670314" y="824837"/>
            <a:ext cx="2123107" cy="266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3702" y="1282308"/>
            <a:ext cx="10929719" cy="266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3702" y="1749310"/>
            <a:ext cx="7664132" cy="266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34677" y="2235373"/>
            <a:ext cx="257057" cy="200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98743" y="2216312"/>
            <a:ext cx="1694677" cy="257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3223" y="2673783"/>
            <a:ext cx="10358479" cy="266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345950" y="2683313"/>
            <a:ext cx="447471" cy="247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73223" y="3131254"/>
            <a:ext cx="9939570" cy="266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808"/>
          <a:stretch>
            <a:fillRect/>
          </a:stretch>
        </p:blipFill>
        <p:spPr>
          <a:xfrm>
            <a:off x="539750" y="720090"/>
            <a:ext cx="11520170" cy="2282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6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065" y="3068865"/>
            <a:ext cx="11520000" cy="1852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>
            <p:custDataLst>
              <p:tags r:id="rId4"/>
            </p:custDataLst>
          </p:nvPr>
        </p:nvSpPr>
        <p:spPr bwMode="white">
          <a:xfrm>
            <a:off x="2237222" y="3632149"/>
            <a:ext cx="599801" cy="257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>
            <p:custDataLst>
              <p:tags r:id="rId5"/>
            </p:custDataLst>
          </p:nvPr>
        </p:nvSpPr>
        <p:spPr bwMode="white">
          <a:xfrm>
            <a:off x="7549750" y="3632149"/>
            <a:ext cx="2751471" cy="267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>
            <p:custDataLst>
              <p:tags r:id="rId6"/>
            </p:custDataLst>
          </p:nvPr>
        </p:nvSpPr>
        <p:spPr bwMode="white">
          <a:xfrm>
            <a:off x="3455866" y="4099961"/>
            <a:ext cx="561719" cy="257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>
            <p:custDataLst>
              <p:tags r:id="rId7"/>
            </p:custDataLst>
          </p:nvPr>
        </p:nvSpPr>
        <p:spPr bwMode="white">
          <a:xfrm>
            <a:off x="4598345" y="4099961"/>
            <a:ext cx="571239" cy="257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6"/>
          <p:cNvSpPr/>
          <p:nvPr>
            <p:custDataLst>
              <p:tags r:id="rId8"/>
            </p:custDataLst>
          </p:nvPr>
        </p:nvSpPr>
        <p:spPr bwMode="white">
          <a:xfrm>
            <a:off x="5883635" y="4099961"/>
            <a:ext cx="571239" cy="257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7"/>
          <p:cNvSpPr/>
          <p:nvPr>
            <p:custDataLst>
              <p:tags r:id="rId9"/>
            </p:custDataLst>
          </p:nvPr>
        </p:nvSpPr>
        <p:spPr bwMode="white">
          <a:xfrm>
            <a:off x="10367866" y="4099961"/>
            <a:ext cx="571239" cy="257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8"/>
          <p:cNvSpPr/>
          <p:nvPr>
            <p:custDataLst>
              <p:tags r:id="rId10"/>
            </p:custDataLst>
          </p:nvPr>
        </p:nvSpPr>
        <p:spPr bwMode="white">
          <a:xfrm>
            <a:off x="3532031" y="4577321"/>
            <a:ext cx="228495" cy="210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73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49256" y="1787464"/>
            <a:ext cx="10444165" cy="266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917" y="2254479"/>
            <a:ext cx="11291504" cy="266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1917" y="2721495"/>
            <a:ext cx="742611" cy="257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8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065" y="3127920"/>
            <a:ext cx="11520000" cy="2776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COMMONDATA" val="eyJoZGlkIjoiZTM5NjVjNGFlOTRkOGY4YmYwZjdlOTY3YjUyNmU5NmEifQ==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2023-01-04T15:26:31Z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