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6395" y="1196975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04975" y="3284855"/>
            <a:ext cx="87820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2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66975" y="1625680"/>
            <a:ext cx="238016" cy="200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68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107" y="1320569"/>
            <a:ext cx="323702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5983" y="1320569"/>
            <a:ext cx="304661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7438" y="1320569"/>
            <a:ext cx="304661" cy="25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2793" y="1320569"/>
            <a:ext cx="314181" cy="25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56925" y="1320569"/>
            <a:ext cx="304661" cy="25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42280" y="1330102"/>
            <a:ext cx="314181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13256" y="1320569"/>
            <a:ext cx="295140" cy="25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98611" y="1320569"/>
            <a:ext cx="314181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96528" y="1787678"/>
            <a:ext cx="1132958" cy="25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34214" y="2245255"/>
            <a:ext cx="1104396" cy="257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84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2661" y="1807036"/>
            <a:ext cx="323702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2661" y="2264736"/>
            <a:ext cx="323702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2661" y="2731971"/>
            <a:ext cx="323702" cy="25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2661" y="3189670"/>
            <a:ext cx="323702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7393"/>
          <a:stretch>
            <a:fillRect/>
          </a:stretch>
        </p:blipFill>
        <p:spPr>
          <a:xfrm>
            <a:off x="539750" y="3504565"/>
            <a:ext cx="11520170" cy="74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8"/>
          <a:stretch>
            <a:fillRect/>
          </a:stretch>
        </p:blipFill>
        <p:spPr>
          <a:xfrm>
            <a:off x="539750" y="758280"/>
            <a:ext cx="11520170" cy="2815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66975" y="901328"/>
            <a:ext cx="228495" cy="21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9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27702" y="3780075"/>
            <a:ext cx="2875239" cy="5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429" y="4237656"/>
            <a:ext cx="10834512" cy="5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429" y="4695237"/>
            <a:ext cx="1770842" cy="5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82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2462" y="786741"/>
            <a:ext cx="571239" cy="25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99140" y="796276"/>
            <a:ext cx="1132958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5752" y="1711589"/>
            <a:ext cx="323702" cy="25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6247" y="1702054"/>
            <a:ext cx="599801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89090" y="1711589"/>
            <a:ext cx="875900" cy="25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223" y="2169246"/>
            <a:ext cx="1542347" cy="25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