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8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12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776694" y="3087449"/>
            <a:ext cx="7026247" cy="57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8429" y="3602942"/>
            <a:ext cx="4417586" cy="57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1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892" y="1407179"/>
            <a:ext cx="228495" cy="20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2413" y="1922564"/>
            <a:ext cx="209454" cy="20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1157" y="2953333"/>
            <a:ext cx="228495" cy="21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3788955"/>
            <a:ext cx="11520000" cy="2116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5645618" y="3941513"/>
            <a:ext cx="2760991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5"/>
            </p:custDataLst>
          </p:nvPr>
        </p:nvSpPr>
        <p:spPr bwMode="white">
          <a:xfrm>
            <a:off x="1151866" y="4990353"/>
            <a:ext cx="8206809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21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87206" y="2781149"/>
            <a:ext cx="7302347" cy="2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429" y="3305979"/>
            <a:ext cx="4255735" cy="2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76395" y="1196975"/>
            <a:ext cx="3838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72130" y="2997200"/>
            <a:ext cx="600075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59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28231" y="2123832"/>
            <a:ext cx="866380" cy="257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67966" y="2610876"/>
            <a:ext cx="571239" cy="257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52000" y="2610876"/>
            <a:ext cx="599801" cy="257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27173" y="2610876"/>
            <a:ext cx="580760" cy="257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7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7586" y="1368364"/>
            <a:ext cx="276099" cy="238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3570" y="1358829"/>
            <a:ext cx="323702" cy="25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0363" y="2817648"/>
            <a:ext cx="323702" cy="26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3272" y="2817648"/>
            <a:ext cx="323702" cy="26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66181" y="2817648"/>
            <a:ext cx="314181" cy="26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10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66975" y="872486"/>
            <a:ext cx="228495" cy="209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31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3305" y="1368478"/>
            <a:ext cx="314181" cy="25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0115" y="1358942"/>
            <a:ext cx="314181" cy="25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6925" y="1368478"/>
            <a:ext cx="304661" cy="24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42280" y="1358942"/>
            <a:ext cx="314181" cy="25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89090" y="1358942"/>
            <a:ext cx="314181" cy="26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10181" y="1845301"/>
            <a:ext cx="3979636" cy="26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18247" y="2331660"/>
            <a:ext cx="1123438" cy="25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6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6793" y="1329437"/>
            <a:ext cx="561719" cy="25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3206" y="1329437"/>
            <a:ext cx="590280" cy="25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4528" y="1329437"/>
            <a:ext cx="580760" cy="25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75239" y="1329437"/>
            <a:ext cx="314181" cy="247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29950" y="1815083"/>
            <a:ext cx="580760" cy="25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14314" y="1815083"/>
            <a:ext cx="314181" cy="25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28099" y="1824605"/>
            <a:ext cx="590280" cy="247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84231" y="1815083"/>
            <a:ext cx="314181" cy="247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52528" y="3291065"/>
            <a:ext cx="228495" cy="20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80231" y="3291065"/>
            <a:ext cx="228495" cy="20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36495" y="3291065"/>
            <a:ext cx="199933" cy="19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48396" y="3776710"/>
            <a:ext cx="218975" cy="19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43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0165" y="1436171"/>
            <a:ext cx="580760" cy="257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28297" y="1436171"/>
            <a:ext cx="2361123" cy="257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2644" y="2410165"/>
            <a:ext cx="1647074" cy="26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5619" y="2410165"/>
            <a:ext cx="1894611" cy="26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75173" y="2410165"/>
            <a:ext cx="1370975" cy="26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17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81884" y="1445132"/>
            <a:ext cx="866380" cy="25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7074" y="1445132"/>
            <a:ext cx="866380" cy="25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89884" y="2504206"/>
            <a:ext cx="209454" cy="20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03669" y="2504206"/>
            <a:ext cx="228495" cy="209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17454" y="2504206"/>
            <a:ext cx="238016" cy="209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