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3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8198" y="958656"/>
            <a:ext cx="1675636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9289" y="1493247"/>
            <a:ext cx="1399537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479" y="2018292"/>
            <a:ext cx="1675636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33553" y="2008745"/>
            <a:ext cx="4198611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82479" y="2543336"/>
            <a:ext cx="1685157" cy="2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9322" y="3593425"/>
            <a:ext cx="3160859" cy="26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5" y="3955960"/>
            <a:ext cx="11520000" cy="1677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3617717" y="4127483"/>
            <a:ext cx="1437619" cy="2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2922709" y="4642053"/>
            <a:ext cx="8444826" cy="266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904329" y="5175681"/>
            <a:ext cx="1789884" cy="25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1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62247" y="2759881"/>
            <a:ext cx="1113917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3570" y="2750349"/>
            <a:ext cx="1123438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6148" y="3274617"/>
            <a:ext cx="3970115" cy="26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62247" y="3808418"/>
            <a:ext cx="2351603" cy="257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76395" y="1196975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66645" y="3213100"/>
            <a:ext cx="74580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0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76495" y="1710190"/>
            <a:ext cx="218975" cy="199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4479" y="3776262"/>
            <a:ext cx="304661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4297" y="3776262"/>
            <a:ext cx="304661" cy="266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32429" y="3785783"/>
            <a:ext cx="590280" cy="25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93752" y="3785783"/>
            <a:ext cx="314181" cy="247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38413" y="4290399"/>
            <a:ext cx="590280" cy="25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43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24910" y="1323340"/>
            <a:ext cx="562610" cy="32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6710" y="1839595"/>
            <a:ext cx="622935" cy="30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5380" y="2288540"/>
            <a:ext cx="506095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7752" y="1902110"/>
            <a:ext cx="3579768" cy="276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272" y="2912625"/>
            <a:ext cx="6835834" cy="26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21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80892" y="1387340"/>
            <a:ext cx="599801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9834" y="1387340"/>
            <a:ext cx="590280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7272" y="1892612"/>
            <a:ext cx="580760" cy="247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9768" y="2388351"/>
            <a:ext cx="1132958" cy="257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24495" y="2912690"/>
            <a:ext cx="209454" cy="200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71504" y="4390372"/>
            <a:ext cx="1123438" cy="266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2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14644" y="1358954"/>
            <a:ext cx="1542347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70644" y="2379374"/>
            <a:ext cx="218975" cy="209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9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69785" y="1998003"/>
            <a:ext cx="199933" cy="1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69785" y="2522556"/>
            <a:ext cx="199933" cy="152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2661" y="3543051"/>
            <a:ext cx="276099" cy="24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13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2023-01-04T15:22:51Z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