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557020"/>
            <a:ext cx="38004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38270" y="2933700"/>
            <a:ext cx="431482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17322" y="2532776"/>
            <a:ext cx="228495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17322" y="3076608"/>
            <a:ext cx="228495" cy="2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26842" y="3601359"/>
            <a:ext cx="209454" cy="2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17322" y="4135651"/>
            <a:ext cx="228495" cy="2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8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41421" y="958611"/>
            <a:ext cx="218975" cy="20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6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3570" y="3065093"/>
            <a:ext cx="10834512" cy="276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950" y="3598935"/>
            <a:ext cx="4769851" cy="2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80" y="3842930"/>
            <a:ext cx="11520000" cy="215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2423985" y="4005212"/>
            <a:ext cx="9511140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862597" y="4539788"/>
            <a:ext cx="1313851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6"/>
            </p:custDataLst>
          </p:nvPr>
        </p:nvSpPr>
        <p:spPr bwMode="white">
          <a:xfrm>
            <a:off x="2700084" y="5064818"/>
            <a:ext cx="9235041" cy="276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>
            <p:custDataLst>
              <p:tags r:id="rId7"/>
            </p:custDataLst>
          </p:nvPr>
        </p:nvSpPr>
        <p:spPr bwMode="white">
          <a:xfrm>
            <a:off x="862597" y="5599394"/>
            <a:ext cx="4093884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2023-01-04T14:08:08Z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