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70" r:id="rId10"/>
    <p:sldId id="271" r:id="rId11"/>
    <p:sldId id="274" r:id="rId12"/>
    <p:sldId id="275" r:id="rId13"/>
    <p:sldId id="27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15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4.png"/><Relationship Id="rId2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3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15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557020"/>
            <a:ext cx="3800475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9625" y="3213100"/>
            <a:ext cx="10572750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27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7785" y="1329387"/>
            <a:ext cx="238016" cy="20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6661" y="1786428"/>
            <a:ext cx="1152000" cy="26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5603" y="2281555"/>
            <a:ext cx="571239" cy="20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50677" y="1808227"/>
            <a:ext cx="285619" cy="25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0677" y="2743721"/>
            <a:ext cx="285619" cy="25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32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297" y="1322708"/>
            <a:ext cx="314181" cy="24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6595" y="1303575"/>
            <a:ext cx="323702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1140" y="1313141"/>
            <a:ext cx="323702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9438" y="1313141"/>
            <a:ext cx="323702" cy="24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13983" y="1303575"/>
            <a:ext cx="323702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1801" y="1313141"/>
            <a:ext cx="314181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36826" y="1303575"/>
            <a:ext cx="314181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74644" y="1313141"/>
            <a:ext cx="314181" cy="24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2677" y="1772348"/>
            <a:ext cx="323702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96595" y="1781915"/>
            <a:ext cx="323702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91140" y="1772348"/>
            <a:ext cx="304661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28958" y="1772348"/>
            <a:ext cx="304661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13983" y="1781915"/>
            <a:ext cx="314181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42280" y="1791482"/>
            <a:ext cx="323702" cy="24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136826" y="1791482"/>
            <a:ext cx="323702" cy="24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974644" y="1772348"/>
            <a:ext cx="323702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368297" y="2250688"/>
            <a:ext cx="314181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196595" y="2250688"/>
            <a:ext cx="323702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300661" y="2250688"/>
            <a:ext cx="304661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128958" y="2250688"/>
            <a:ext cx="304661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213983" y="2250688"/>
            <a:ext cx="323702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042280" y="2250688"/>
            <a:ext cx="323702" cy="25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136826" y="2250688"/>
            <a:ext cx="323702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0974644" y="2250688"/>
            <a:ext cx="314181" cy="26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1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049" y="1920234"/>
            <a:ext cx="1228165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1818" y="1967863"/>
            <a:ext cx="1913652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7057" y="1986914"/>
            <a:ext cx="1923173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03669" y="1986914"/>
            <a:ext cx="1532826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1338" y="2272684"/>
            <a:ext cx="1551867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6578" y="2282210"/>
            <a:ext cx="1913652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03669" y="2282210"/>
            <a:ext cx="999669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6578" y="2587031"/>
            <a:ext cx="1913652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6578" y="2815647"/>
            <a:ext cx="2142148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66578" y="2891853"/>
            <a:ext cx="856859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7057" y="3110943"/>
            <a:ext cx="2008859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76760" y="4025408"/>
            <a:ext cx="999669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23438" y="4025408"/>
            <a:ext cx="980628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51074" y="4025408"/>
            <a:ext cx="990148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165" y="3428910"/>
            <a:ext cx="11520000" cy="233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5521867" y="3581849"/>
            <a:ext cx="875900" cy="26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8025801" y="3581849"/>
            <a:ext cx="1437619" cy="26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>
            <p:custDataLst>
              <p:tags r:id="rId6"/>
            </p:custDataLst>
          </p:nvPr>
        </p:nvSpPr>
        <p:spPr bwMode="white">
          <a:xfrm>
            <a:off x="2322925" y="4059783"/>
            <a:ext cx="590280" cy="25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>
            <p:custDataLst>
              <p:tags r:id="rId7"/>
            </p:custDataLst>
          </p:nvPr>
        </p:nvSpPr>
        <p:spPr bwMode="white">
          <a:xfrm>
            <a:off x="5797966" y="4547277"/>
            <a:ext cx="399867" cy="21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>
            <p:custDataLst>
              <p:tags r:id="rId8"/>
            </p:custDataLst>
          </p:nvPr>
        </p:nvSpPr>
        <p:spPr bwMode="white">
          <a:xfrm>
            <a:off x="9672875" y="4537718"/>
            <a:ext cx="599801" cy="219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>
            <p:custDataLst>
              <p:tags r:id="rId9"/>
            </p:custDataLst>
          </p:nvPr>
        </p:nvSpPr>
        <p:spPr bwMode="white">
          <a:xfrm>
            <a:off x="3436842" y="5015653"/>
            <a:ext cx="571239" cy="21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1" name="img_16777215" descr="6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5805080"/>
            <a:ext cx="11520000" cy="470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96132" y="1826662"/>
            <a:ext cx="5864727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17719" y="2771141"/>
            <a:ext cx="1780363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248151"/>
            <a:ext cx="8711404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26776" y="3725161"/>
            <a:ext cx="371305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4192630"/>
            <a:ext cx="4379504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7388" y="786910"/>
            <a:ext cx="3770181" cy="27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70578" y="1255286"/>
            <a:ext cx="3227504" cy="27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733221"/>
            <a:ext cx="4255735" cy="26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5537" y="1733221"/>
            <a:ext cx="942545" cy="26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2201597"/>
            <a:ext cx="11596165" cy="27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2679532"/>
            <a:ext cx="1599471" cy="26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20" y="3140620"/>
            <a:ext cx="11520000" cy="229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8535472" y="3712985"/>
            <a:ext cx="3608330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547637" y="4180417"/>
            <a:ext cx="9130314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2" name="img_16777215" descr="10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950" y="5389155"/>
            <a:ext cx="11520000" cy="154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>
            <p:custDataLst>
              <p:tags r:id="rId8"/>
            </p:custDataLst>
          </p:nvPr>
        </p:nvSpPr>
        <p:spPr bwMode="white">
          <a:xfrm>
            <a:off x="1349247" y="5551869"/>
            <a:ext cx="10729785" cy="26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>
            <p:custDataLst>
              <p:tags r:id="rId9"/>
            </p:custDataLst>
          </p:nvPr>
        </p:nvSpPr>
        <p:spPr bwMode="white">
          <a:xfrm>
            <a:off x="482867" y="6020868"/>
            <a:ext cx="5483900" cy="26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>
            <p:custDataLst>
              <p:tags r:id="rId10"/>
            </p:custDataLst>
          </p:nvPr>
        </p:nvSpPr>
        <p:spPr bwMode="white">
          <a:xfrm>
            <a:off x="5947726" y="6040011"/>
            <a:ext cx="161851" cy="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>
            <p:custDataLst>
              <p:tags r:id="rId11"/>
            </p:custDataLst>
          </p:nvPr>
        </p:nvSpPr>
        <p:spPr bwMode="white">
          <a:xfrm>
            <a:off x="482867" y="6499439"/>
            <a:ext cx="1466181" cy="24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ZTM5NjVjNGFlOTRkOGY4YmYwZjdlOTY3YjUyNmU5Nm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2023-01-04T14:07:33Z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