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3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8694" y="853460"/>
            <a:ext cx="238016" cy="21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1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63570" y="3225035"/>
            <a:ext cx="10834512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950" y="3729853"/>
            <a:ext cx="11120132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950" y="4234670"/>
            <a:ext cx="2408727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03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3570" y="1445379"/>
            <a:ext cx="2532495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95445" y="1412875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7550" y="3213100"/>
            <a:ext cx="56769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56859" y="1739848"/>
            <a:ext cx="228495" cy="20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9900" y="3798607"/>
            <a:ext cx="580760" cy="257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4132" y="3789076"/>
            <a:ext cx="323702" cy="26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7338" y="4284703"/>
            <a:ext cx="609322" cy="26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3090" y="4284703"/>
            <a:ext cx="323702" cy="26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6859" y="4770799"/>
            <a:ext cx="599801" cy="26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8578" y="930021"/>
            <a:ext cx="218975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6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5768" y="1416110"/>
            <a:ext cx="323702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4066" y="1416110"/>
            <a:ext cx="323702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5801" y="1416110"/>
            <a:ext cx="314181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719" y="1416110"/>
            <a:ext cx="314181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9272" y="1425646"/>
            <a:ext cx="314181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7090" y="1425646"/>
            <a:ext cx="304661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01388" y="1902434"/>
            <a:ext cx="314181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8000" y="1911969"/>
            <a:ext cx="333223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9272" y="1902434"/>
            <a:ext cx="314181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66975" y="2388757"/>
            <a:ext cx="1142479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75900" y="2398293"/>
            <a:ext cx="1152000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75900" y="2884617"/>
            <a:ext cx="1152000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1752" y="2454179"/>
            <a:ext cx="904462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223" y="2454179"/>
            <a:ext cx="1199603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314" y="2949659"/>
            <a:ext cx="1294809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356520"/>
            <a:ext cx="11520000" cy="244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6324955" y="4471405"/>
            <a:ext cx="1180561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3287865" y="4966910"/>
            <a:ext cx="599801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4544592" y="4966910"/>
            <a:ext cx="590280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7"/>
            </p:custDataLst>
          </p:nvPr>
        </p:nvSpPr>
        <p:spPr bwMode="white">
          <a:xfrm>
            <a:off x="9971369" y="4966910"/>
            <a:ext cx="1152000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>
            <p:custDataLst>
              <p:tags r:id="rId8"/>
            </p:custDataLst>
          </p:nvPr>
        </p:nvSpPr>
        <p:spPr bwMode="white">
          <a:xfrm>
            <a:off x="8838410" y="5452886"/>
            <a:ext cx="2542016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1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5801" y="1425563"/>
            <a:ext cx="885421" cy="2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7239" y="1416029"/>
            <a:ext cx="1770842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471" y="1911830"/>
            <a:ext cx="866380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2512" y="1911830"/>
            <a:ext cx="1428099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8809" y="1911830"/>
            <a:ext cx="1171041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20" y="2348775"/>
            <a:ext cx="11520000" cy="111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3886331" y="2502156"/>
            <a:ext cx="2027900" cy="26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10722166" y="2502156"/>
            <a:ext cx="1152000" cy="26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801637" y="2991060"/>
            <a:ext cx="342743" cy="25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6104645" y="2991060"/>
            <a:ext cx="1732760" cy="26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>
            <p:custDataLst>
              <p:tags r:id="rId8"/>
            </p:custDataLst>
          </p:nvPr>
        </p:nvSpPr>
        <p:spPr bwMode="white">
          <a:xfrm>
            <a:off x="8475290" y="2991060"/>
            <a:ext cx="1447140" cy="26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43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77970" y="2118995"/>
            <a:ext cx="34671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0755" y="2613660"/>
            <a:ext cx="52006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4740" y="3181350"/>
            <a:ext cx="483235" cy="24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41890" y="4635500"/>
            <a:ext cx="608965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1669" y="1359610"/>
            <a:ext cx="2065983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5504" y="1359610"/>
            <a:ext cx="904462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4495" y="1369156"/>
            <a:ext cx="1190082" cy="25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8842" y="1865570"/>
            <a:ext cx="115200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7768" y="1865570"/>
            <a:ext cx="116152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9520" y="2371530"/>
            <a:ext cx="174228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1966" y="2371530"/>
            <a:ext cx="115200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2743" y="2877490"/>
            <a:ext cx="2542016" cy="27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