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196975"/>
            <a:ext cx="39243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62400" y="2895600"/>
            <a:ext cx="42672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97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66446" y="834617"/>
            <a:ext cx="228495" cy="20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1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53388" y="1798592"/>
            <a:ext cx="599801" cy="26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3785" y="1798592"/>
            <a:ext cx="1285289" cy="26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6793" y="2743554"/>
            <a:ext cx="6807272" cy="26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2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5537" y="3215140"/>
            <a:ext cx="209454" cy="19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47206" y="3186570"/>
            <a:ext cx="4417586" cy="26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0214" y="3662741"/>
            <a:ext cx="1418578" cy="26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19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1438" y="1253330"/>
            <a:ext cx="4903140" cy="25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7752" y="2653322"/>
            <a:ext cx="9425454" cy="276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4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43669" y="1511052"/>
            <a:ext cx="1428099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56264" y="1511052"/>
            <a:ext cx="1418578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9884" y="1978059"/>
            <a:ext cx="1418578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2958" y="1987590"/>
            <a:ext cx="1409057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0363" y="2454596"/>
            <a:ext cx="1428099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1586" y="3131280"/>
            <a:ext cx="323702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58380" y="3598287"/>
            <a:ext cx="323702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98413" y="4074824"/>
            <a:ext cx="323702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