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70" r:id="rId10"/>
    <p:sldId id="272" r:id="rId11"/>
    <p:sldId id="27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3.png"/><Relationship Id="rId2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3220" y="2914650"/>
            <a:ext cx="89249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0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0942" y="1216641"/>
            <a:ext cx="599801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4743" y="1216641"/>
            <a:ext cx="1152000" cy="2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8776" y="1675079"/>
            <a:ext cx="980628" cy="21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892" y="3126801"/>
            <a:ext cx="580760" cy="2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6016" y="3136352"/>
            <a:ext cx="599801" cy="2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18181" y="3126801"/>
            <a:ext cx="609322" cy="2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5388" y="3136352"/>
            <a:ext cx="590280" cy="25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6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7619" y="1653581"/>
            <a:ext cx="285619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6347" y="1653581"/>
            <a:ext cx="285619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677" y="2520479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7074" y="2520479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53190" y="2530005"/>
            <a:ext cx="314181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7107" y="2520479"/>
            <a:ext cx="31418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3702" y="2520479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28099" y="2520479"/>
            <a:ext cx="314181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60793" y="2520479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98611" y="2530005"/>
            <a:ext cx="31418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6578" y="2968217"/>
            <a:ext cx="323702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34876" y="2968217"/>
            <a:ext cx="323702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77090" y="2958691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405388" y="2977744"/>
            <a:ext cx="314181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890280" y="2958691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728099" y="2968217"/>
            <a:ext cx="31418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660793" y="3063481"/>
            <a:ext cx="323702" cy="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489090" y="2958691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368297" y="3406429"/>
            <a:ext cx="31418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196595" y="3396903"/>
            <a:ext cx="314181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138809" y="3415955"/>
            <a:ext cx="304661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957586" y="3406429"/>
            <a:ext cx="323702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623702" y="3396903"/>
            <a:ext cx="32370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747140" y="3396903"/>
            <a:ext cx="266578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660793" y="3406429"/>
            <a:ext cx="323702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0498611" y="3396903"/>
            <a:ext cx="323702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816099" y="3835115"/>
            <a:ext cx="6807272" cy="2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2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727" y="1291873"/>
            <a:ext cx="4151008" cy="9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6727" y="1863746"/>
            <a:ext cx="1171041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4611" y="2254526"/>
            <a:ext cx="152330" cy="98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727" y="2407026"/>
            <a:ext cx="4151008" cy="258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4611" y="4160771"/>
            <a:ext cx="152330" cy="6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6727" y="4827957"/>
            <a:ext cx="1409057" cy="4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56727" y="5142487"/>
            <a:ext cx="4151008" cy="9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85289" y="6105140"/>
            <a:ext cx="1361454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4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3735" y="815290"/>
            <a:ext cx="1713719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8148" y="815290"/>
            <a:ext cx="1694677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6528" y="1263157"/>
            <a:ext cx="1704198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578" y="3893181"/>
            <a:ext cx="11291504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4341047"/>
            <a:ext cx="6426446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829085"/>
            <a:ext cx="11520000" cy="1500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3367636" y="4981997"/>
            <a:ext cx="590280" cy="25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1568231" y="5498076"/>
            <a:ext cx="590280" cy="26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3224826" y="5498076"/>
            <a:ext cx="590280" cy="26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4881421" y="5507633"/>
            <a:ext cx="599801" cy="25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9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2677" y="2551232"/>
            <a:ext cx="5188760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10" y="3467010"/>
            <a:ext cx="11520000" cy="2707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0083581" y="3648140"/>
            <a:ext cx="2027900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658127" y="4172466"/>
            <a:ext cx="4903140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9693234" y="4172466"/>
            <a:ext cx="2418247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658127" y="4696792"/>
            <a:ext cx="11424793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8"/>
            </p:custDataLst>
          </p:nvPr>
        </p:nvSpPr>
        <p:spPr bwMode="white">
          <a:xfrm>
            <a:off x="658127" y="5221117"/>
            <a:ext cx="2408727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33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2578" y="1331055"/>
            <a:ext cx="7683173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856182"/>
            <a:ext cx="11453355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381308"/>
            <a:ext cx="11453355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435" y="2820580"/>
            <a:ext cx="11520000" cy="2595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553352" y="2973275"/>
            <a:ext cx="1037752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9559897" y="2973275"/>
            <a:ext cx="2456330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553352" y="3498166"/>
            <a:ext cx="11453355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7"/>
            </p:custDataLst>
          </p:nvPr>
        </p:nvSpPr>
        <p:spPr bwMode="white">
          <a:xfrm>
            <a:off x="553352" y="4023057"/>
            <a:ext cx="1037752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>
            <p:custDataLst>
              <p:tags r:id="rId8"/>
            </p:custDataLst>
          </p:nvPr>
        </p:nvSpPr>
        <p:spPr bwMode="white">
          <a:xfrm>
            <a:off x="7560558" y="4538404"/>
            <a:ext cx="4446148" cy="27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>
            <p:custDataLst>
              <p:tags r:id="rId9"/>
            </p:custDataLst>
          </p:nvPr>
        </p:nvSpPr>
        <p:spPr bwMode="white">
          <a:xfrm>
            <a:off x="553352" y="5072838"/>
            <a:ext cx="6150347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540" y="3428910"/>
            <a:ext cx="11520000" cy="266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ZTM5NjVjNGFlOTRkOGY4YmYwZjdlOTY3YjUyNmU5Nm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