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5" r:id="rId6"/>
    <p:sldId id="267" r:id="rId7"/>
    <p:sldId id="269" r:id="rId8"/>
    <p:sldId id="270" r:id="rId9"/>
    <p:sldId id="272" r:id="rId10"/>
    <p:sldId id="274" r:id="rId11"/>
    <p:sldId id="27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196975"/>
            <a:ext cx="39243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5960" y="2781300"/>
            <a:ext cx="10801350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3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284765"/>
            <a:ext cx="11520000" cy="267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4004855"/>
            <a:ext cx="11520000" cy="1901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7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3371" y="853590"/>
            <a:ext cx="3893950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743" y="1244819"/>
            <a:ext cx="723570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8842" y="2027278"/>
            <a:ext cx="4874578" cy="26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76231" y="2447133"/>
            <a:ext cx="228495" cy="20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4364900"/>
            <a:ext cx="11520000" cy="1612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1170907" y="4841839"/>
            <a:ext cx="10368000" cy="2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>
            <p:custDataLst>
              <p:tags r:id="rId5"/>
            </p:custDataLst>
          </p:nvPr>
        </p:nvSpPr>
        <p:spPr bwMode="white">
          <a:xfrm>
            <a:off x="894808" y="5232930"/>
            <a:ext cx="10634578" cy="2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>
            <p:custDataLst>
              <p:tags r:id="rId6"/>
            </p:custDataLst>
          </p:nvPr>
        </p:nvSpPr>
        <p:spPr bwMode="white">
          <a:xfrm>
            <a:off x="894808" y="5624020"/>
            <a:ext cx="3484561" cy="2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0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80800"/>
            <a:ext cx="11520000" cy="1632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6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2264" y="844146"/>
            <a:ext cx="2037421" cy="257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3239" y="1254786"/>
            <a:ext cx="4046280" cy="26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65719" y="1273885"/>
            <a:ext cx="466512" cy="21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7404" y="2649050"/>
            <a:ext cx="1209123" cy="27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9173" y="2649050"/>
            <a:ext cx="1913652" cy="27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84892" y="2649050"/>
            <a:ext cx="1218644" cy="27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7404" y="2992842"/>
            <a:ext cx="1113917" cy="27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28694" y="2992842"/>
            <a:ext cx="1904132" cy="27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84892" y="2992842"/>
            <a:ext cx="1132958" cy="276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44810"/>
            <a:ext cx="11520000" cy="2046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>
            <p:custDataLst>
              <p:tags r:id="rId4"/>
            </p:custDataLst>
          </p:nvPr>
        </p:nvSpPr>
        <p:spPr bwMode="white">
          <a:xfrm>
            <a:off x="10936561" y="4964238"/>
            <a:ext cx="285619" cy="24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>
            <p:custDataLst>
              <p:tags r:id="rId5"/>
            </p:custDataLst>
          </p:nvPr>
        </p:nvSpPr>
        <p:spPr bwMode="white">
          <a:xfrm>
            <a:off x="10993685" y="5423170"/>
            <a:ext cx="199933" cy="15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2"/>
          <a:stretch>
            <a:fillRect/>
          </a:stretch>
        </p:blipFill>
        <p:spPr>
          <a:xfrm>
            <a:off x="539750" y="720090"/>
            <a:ext cx="11520170" cy="3088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6958" y="2081550"/>
            <a:ext cx="875900" cy="26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1305" y="2081550"/>
            <a:ext cx="4855537" cy="26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743" y="2490967"/>
            <a:ext cx="4865057" cy="26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6958" y="2919427"/>
            <a:ext cx="1171041" cy="26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6925" y="2919427"/>
            <a:ext cx="4569917" cy="26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223" y="3338366"/>
            <a:ext cx="7092892" cy="26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