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2" r:id="rId12"/>
    <p:sldId id="273" r:id="rId13"/>
    <p:sldId id="274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5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8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94809" y="2901217"/>
            <a:ext cx="1094876" cy="21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0429" y="3244116"/>
            <a:ext cx="476033" cy="21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0561" y="3939439"/>
            <a:ext cx="1304330" cy="228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4842" y="4434737"/>
            <a:ext cx="1094876" cy="209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9603" y="4434737"/>
            <a:ext cx="1304330" cy="209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29024" y="4777636"/>
            <a:ext cx="476033" cy="209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70909" y="4749061"/>
            <a:ext cx="523636" cy="2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56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9471" y="1444948"/>
            <a:ext cx="571239" cy="25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9471" y="1788344"/>
            <a:ext cx="1580429" cy="26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9471" y="2141280"/>
            <a:ext cx="8663801" cy="26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8991" y="2436982"/>
            <a:ext cx="4208132" cy="26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265" y="1196975"/>
            <a:ext cx="39243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43350" y="2909570"/>
            <a:ext cx="430530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74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56396" y="1301423"/>
            <a:ext cx="228495" cy="20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08396" y="3608054"/>
            <a:ext cx="1989818" cy="27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2297" y="4542144"/>
            <a:ext cx="2265917" cy="27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31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13586" y="1844945"/>
            <a:ext cx="238016" cy="21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22512" y="2788756"/>
            <a:ext cx="209454" cy="200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23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247" y="891678"/>
            <a:ext cx="218975" cy="2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5057" y="1826375"/>
            <a:ext cx="209454" cy="2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4545" y="2761071"/>
            <a:ext cx="228495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7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2330" y="1348578"/>
            <a:ext cx="238016" cy="200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75636" y="2272398"/>
            <a:ext cx="228495" cy="20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89421" y="3205742"/>
            <a:ext cx="238016" cy="21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721"/>
          <a:stretch>
            <a:fillRect/>
          </a:stretch>
        </p:blipFill>
        <p:spPr>
          <a:xfrm>
            <a:off x="539750" y="3932555"/>
            <a:ext cx="11520170" cy="197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5500264" y="4103914"/>
            <a:ext cx="209454" cy="20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3834148" y="5027836"/>
            <a:ext cx="228495" cy="21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>
            <p:custDataLst>
              <p:tags r:id="rId6"/>
            </p:custDataLst>
          </p:nvPr>
        </p:nvSpPr>
        <p:spPr bwMode="white">
          <a:xfrm>
            <a:off x="7556727" y="5037361"/>
            <a:ext cx="228495" cy="20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55" y="2076995"/>
            <a:ext cx="11520000" cy="278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4784" y="3124944"/>
            <a:ext cx="228495" cy="209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4784" y="4058572"/>
            <a:ext cx="228495" cy="200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695"/>
          <a:stretch>
            <a:fillRect/>
          </a:stretch>
        </p:blipFill>
        <p:spPr>
          <a:xfrm>
            <a:off x="335915" y="908775"/>
            <a:ext cx="11520170" cy="920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5"/>
          <p:cNvSpPr/>
          <p:nvPr>
            <p:custDataLst>
              <p:tags r:id="rId4"/>
            </p:custDataLst>
          </p:nvPr>
        </p:nvSpPr>
        <p:spPr bwMode="white">
          <a:xfrm>
            <a:off x="10523272" y="1495326"/>
            <a:ext cx="238016" cy="20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35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41553" y="834387"/>
            <a:ext cx="209454" cy="20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13851" y="2216571"/>
            <a:ext cx="209454" cy="20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36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1223" y="1264718"/>
            <a:ext cx="238016" cy="210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9024" y="2182137"/>
            <a:ext cx="238016" cy="210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2996475"/>
            <a:ext cx="11520000" cy="2773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6605465" y="3148973"/>
            <a:ext cx="209454" cy="200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5767647" y="4063963"/>
            <a:ext cx="228495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6"/>
            </p:custDataLst>
          </p:nvPr>
        </p:nvSpPr>
        <p:spPr bwMode="white">
          <a:xfrm>
            <a:off x="9223647" y="4988484"/>
            <a:ext cx="228495" cy="20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