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5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36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983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32650"/>
            <a:ext cx="87922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81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3991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21100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52265" y="1196975"/>
            <a:ext cx="3924300" cy="1057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86050" y="2847975"/>
            <a:ext cx="6819900" cy="1162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702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79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821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89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719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182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53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2023-01-04T13:54:10Z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