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3" r:id="rId5"/>
    <p:sldId id="264" r:id="rId6"/>
    <p:sldId id="265" r:id="rId7"/>
    <p:sldId id="266" r:id="rId8"/>
    <p:sldId id="267" r:id="rId9"/>
    <p:sldId id="269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2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tags" Target="../tags/tag4.xml"/><Relationship Id="rId2" Type="http://schemas.openxmlformats.org/officeDocument/2006/relationships/image" Target="../media/image3.png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10.png"/><Relationship Id="rId2" Type="http://schemas.openxmlformats.org/officeDocument/2006/relationships/tags" Target="../tags/tag5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152265" y="1196975"/>
            <a:ext cx="3924300" cy="10572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85800" y="2819400"/>
            <a:ext cx="10820400" cy="1219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5777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929355" y="2246503"/>
            <a:ext cx="314181" cy="257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62049" y="2236962"/>
            <a:ext cx="314181" cy="2671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804264" y="2246503"/>
            <a:ext cx="304661" cy="257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195933" y="3028836"/>
            <a:ext cx="323702" cy="257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128628" y="3028836"/>
            <a:ext cx="323702" cy="257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070842" y="3028836"/>
            <a:ext cx="314181" cy="257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919834" y="3811169"/>
            <a:ext cx="323702" cy="2671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852528" y="3811169"/>
            <a:ext cx="323702" cy="257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794743" y="3811169"/>
            <a:ext cx="323702" cy="2671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19338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776694" y="1834556"/>
            <a:ext cx="323702" cy="2667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660462" y="1834556"/>
            <a:ext cx="323702" cy="2667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76694" y="2291810"/>
            <a:ext cx="323702" cy="2667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660462" y="2291810"/>
            <a:ext cx="323702" cy="2667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3851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452661" y="863109"/>
            <a:ext cx="238016" cy="2098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2774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393553" y="1310815"/>
            <a:ext cx="285619" cy="247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460198" y="1796808"/>
            <a:ext cx="199933" cy="1524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393553" y="2225626"/>
            <a:ext cx="285619" cy="247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393553" y="2673502"/>
            <a:ext cx="285619" cy="257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6833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5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865" y="3501935"/>
            <a:ext cx="11520000" cy="28240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>
            <p:custDataLst>
              <p:tags r:id="rId4"/>
            </p:custDataLst>
          </p:nvPr>
        </p:nvSpPr>
        <p:spPr bwMode="white">
          <a:xfrm>
            <a:off x="5201517" y="3625966"/>
            <a:ext cx="590280" cy="267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3"/>
          <p:cNvSpPr/>
          <p:nvPr>
            <p:custDataLst>
              <p:tags r:id="rId5"/>
            </p:custDataLst>
          </p:nvPr>
        </p:nvSpPr>
        <p:spPr bwMode="white">
          <a:xfrm>
            <a:off x="6591534" y="3635507"/>
            <a:ext cx="590280" cy="257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4"/>
          <p:cNvSpPr/>
          <p:nvPr>
            <p:custDataLst>
              <p:tags r:id="rId6"/>
            </p:custDataLst>
          </p:nvPr>
        </p:nvSpPr>
        <p:spPr bwMode="white">
          <a:xfrm>
            <a:off x="4706443" y="4103009"/>
            <a:ext cx="209454" cy="2098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5"/>
          <p:cNvSpPr/>
          <p:nvPr>
            <p:custDataLst>
              <p:tags r:id="rId7"/>
            </p:custDataLst>
          </p:nvPr>
        </p:nvSpPr>
        <p:spPr bwMode="white">
          <a:xfrm>
            <a:off x="4649319" y="4999851"/>
            <a:ext cx="580760" cy="267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6"/>
          <p:cNvSpPr/>
          <p:nvPr>
            <p:custDataLst>
              <p:tags r:id="rId8"/>
            </p:custDataLst>
          </p:nvPr>
        </p:nvSpPr>
        <p:spPr bwMode="white">
          <a:xfrm>
            <a:off x="6029815" y="4999851"/>
            <a:ext cx="590280" cy="267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7"/>
          <p:cNvSpPr/>
          <p:nvPr>
            <p:custDataLst>
              <p:tags r:id="rId9"/>
            </p:custDataLst>
          </p:nvPr>
        </p:nvSpPr>
        <p:spPr bwMode="white">
          <a:xfrm>
            <a:off x="1593187" y="5915775"/>
            <a:ext cx="4055801" cy="267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COMMONDATA" val="eyJoZGlkIjoiZTM5NjVjNGFlOTRkOGY4YmYwZjdlOTY3YjUyNmU5NmEifQ==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2022-11-08T02:00:00Z</dcterms:created>
  <dcterms:modified xsi:type="dcterms:W3CDTF">2023-01-04T13:43:07Z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