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3" r:id="rId5"/>
    <p:sldId id="264" r:id="rId6"/>
    <p:sldId id="265" r:id="rId7"/>
    <p:sldId id="266" r:id="rId8"/>
    <p:sldId id="26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3" Type="http://schemas.openxmlformats.org/officeDocument/2006/relationships/tags" Target="tags/tag5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1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80888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1" descr="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4.png"/><Relationship Id="rId3" Type="http://schemas.openxmlformats.org/officeDocument/2006/relationships/tags" Target="../tags/tag4.xml"/><Relationship Id="rId2" Type="http://schemas.openxmlformats.org/officeDocument/2006/relationships/image" Target="../media/image3.png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152265" y="1196975"/>
            <a:ext cx="3924300" cy="10572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833245" y="2857500"/>
            <a:ext cx="8524875" cy="1143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2774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452661" y="1615752"/>
            <a:ext cx="238016" cy="2096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45765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254049" y="1339139"/>
            <a:ext cx="323702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34545" y="1329614"/>
            <a:ext cx="323702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148000" y="1339139"/>
            <a:ext cx="285619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966776" y="1329614"/>
            <a:ext cx="314181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51669" y="1329614"/>
            <a:ext cx="304661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279966" y="1329614"/>
            <a:ext cx="304661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530148" y="1824926"/>
            <a:ext cx="314181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2634545" y="1824926"/>
            <a:ext cx="323702" cy="25718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5128958" y="1834451"/>
            <a:ext cx="323702" cy="247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957256" y="1824926"/>
            <a:ext cx="323702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8175570" y="1824926"/>
            <a:ext cx="323702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9279966" y="1824926"/>
            <a:ext cx="314181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120099" y="2310712"/>
            <a:ext cx="1142479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5338413" y="2310712"/>
            <a:ext cx="1142479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5471702" y="2806024"/>
            <a:ext cx="1285289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9689355" y="2806024"/>
            <a:ext cx="2408727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1330214" y="3291810"/>
            <a:ext cx="4036760" cy="276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5890611" y="3787122"/>
            <a:ext cx="1152000" cy="26670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519683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815107" y="3103870"/>
            <a:ext cx="590280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8137487" y="3103870"/>
            <a:ext cx="3960595" cy="26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320694" y="3590179"/>
            <a:ext cx="1428099" cy="26699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62909" y="5068179"/>
            <a:ext cx="599801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74975" y="5068179"/>
            <a:ext cx="1447140" cy="2574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49897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900132" y="1386575"/>
            <a:ext cx="390347" cy="2190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567239" y="3824335"/>
            <a:ext cx="1447140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374842" y="3824335"/>
            <a:ext cx="1437619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567239" y="4329028"/>
            <a:ext cx="1447140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384363" y="4329028"/>
            <a:ext cx="1437619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567239" y="4833721"/>
            <a:ext cx="1285289" cy="2666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74842" y="4843243"/>
            <a:ext cx="1009190" cy="2571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PLACING_PICTURE_USER_VIEWPORT" val="{&quot;height&quot;:10800,&quot;width&quot;:12992}"/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2022-11-08T02:00:00Z</dcterms:created>
  <dcterms:modified xsi:type="dcterms:W3CDTF">2023-01-04T13:42:12Z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45E4EA14272A4B1AB96AE4547829A450</vt:lpwstr>
  </property>
</Properties>
</file>