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5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95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3239" y="805842"/>
            <a:ext cx="1694677" cy="26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2049" y="796304"/>
            <a:ext cx="2018380" cy="27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72628" y="1292282"/>
            <a:ext cx="8873256" cy="26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2743" y="1788260"/>
            <a:ext cx="1142479" cy="26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04859" y="2274700"/>
            <a:ext cx="5541024" cy="26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41223" y="2494075"/>
            <a:ext cx="304661" cy="3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2743" y="2761140"/>
            <a:ext cx="1970776" cy="26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33157" y="2761140"/>
            <a:ext cx="1152000" cy="26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10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81355" y="862885"/>
            <a:ext cx="238016" cy="20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2265" y="1196975"/>
            <a:ext cx="3924300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47850" y="2997200"/>
            <a:ext cx="856297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86"/>
          <a:stretch>
            <a:fillRect/>
          </a:stretch>
        </p:blipFill>
        <p:spPr>
          <a:xfrm>
            <a:off x="539750" y="830035"/>
            <a:ext cx="11520170" cy="4312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62181" y="1825621"/>
            <a:ext cx="218975" cy="200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10247" y="3836709"/>
            <a:ext cx="599801" cy="257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51471" y="3836709"/>
            <a:ext cx="599801" cy="257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53851" y="4322802"/>
            <a:ext cx="314181" cy="257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43471" y="4313271"/>
            <a:ext cx="599801" cy="266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51338" y="4322802"/>
            <a:ext cx="609322" cy="257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72892" y="4808894"/>
            <a:ext cx="590280" cy="257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27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93553" y="1894515"/>
            <a:ext cx="323702" cy="267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93553" y="2371960"/>
            <a:ext cx="323702" cy="267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93553" y="2858954"/>
            <a:ext cx="323702" cy="267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93553" y="3345948"/>
            <a:ext cx="323702" cy="267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32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6247" y="1368419"/>
            <a:ext cx="323702" cy="23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28958" y="1358884"/>
            <a:ext cx="314181" cy="247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85090" y="1349348"/>
            <a:ext cx="295140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58446" y="1835663"/>
            <a:ext cx="323702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28958" y="1854734"/>
            <a:ext cx="314181" cy="23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51669" y="1845199"/>
            <a:ext cx="314181" cy="247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48991" y="2312442"/>
            <a:ext cx="323702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53388" y="2312442"/>
            <a:ext cx="323702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18909" y="2312442"/>
            <a:ext cx="323702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23305" y="2312442"/>
            <a:ext cx="323702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23834" y="3285072"/>
            <a:ext cx="1171041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606314" y="3771387"/>
            <a:ext cx="1132958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795735" y="3771387"/>
            <a:ext cx="1132958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251735" y="3771387"/>
            <a:ext cx="1142479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35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80628" y="2339867"/>
            <a:ext cx="599801" cy="25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9041" y="2816299"/>
            <a:ext cx="1123438" cy="26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42214" y="2816299"/>
            <a:ext cx="1428099" cy="26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89884" y="4274180"/>
            <a:ext cx="1171041" cy="25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55933" y="4274180"/>
            <a:ext cx="1180561" cy="26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14512" y="4760140"/>
            <a:ext cx="599801" cy="25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92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2760" y="2305475"/>
            <a:ext cx="4122446" cy="267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22181" y="2315026"/>
            <a:ext cx="333223" cy="24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2743" y="2802129"/>
            <a:ext cx="4189090" cy="276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0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6793" y="2397395"/>
            <a:ext cx="323702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8991" y="2397395"/>
            <a:ext cx="323702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1190" y="2397395"/>
            <a:ext cx="323702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53388" y="2397395"/>
            <a:ext cx="323702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05586" y="2397395"/>
            <a:ext cx="333223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56727" y="2912050"/>
            <a:ext cx="752132" cy="219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70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994016" y="2645571"/>
            <a:ext cx="1856528" cy="26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94347" y="2950613"/>
            <a:ext cx="2865719" cy="276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84826" y="3265186"/>
            <a:ext cx="2875239" cy="26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94347" y="3570227"/>
            <a:ext cx="2865719" cy="26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94347" y="3884801"/>
            <a:ext cx="1847008" cy="26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