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4020" y="1341120"/>
            <a:ext cx="3876675" cy="1133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4300" y="2895600"/>
            <a:ext cx="43434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26975" y="1815222"/>
            <a:ext cx="285619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6975" y="2281882"/>
            <a:ext cx="276099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3619" y="2777114"/>
            <a:ext cx="190413" cy="14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6975" y="3653292"/>
            <a:ext cx="285619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55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0231" y="1835784"/>
            <a:ext cx="1666115" cy="26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1256" y="1835784"/>
            <a:ext cx="1656595" cy="26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2909" y="2293542"/>
            <a:ext cx="1647074" cy="25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1256" y="2293542"/>
            <a:ext cx="1647074" cy="25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14909" y="1778309"/>
            <a:ext cx="571239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8512" y="1778309"/>
            <a:ext cx="1123438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0727" y="2255025"/>
            <a:ext cx="218975" cy="20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8231" y="4076080"/>
            <a:ext cx="1123438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5388" y="4076080"/>
            <a:ext cx="1123438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75966" y="4076080"/>
            <a:ext cx="1113917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0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33818" y="1797773"/>
            <a:ext cx="1390016" cy="26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9041" y="2255588"/>
            <a:ext cx="1390016" cy="26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3818" y="3180756"/>
            <a:ext cx="1390016" cy="25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3818" y="3638571"/>
            <a:ext cx="1380495" cy="25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5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3206" y="815438"/>
            <a:ext cx="218975" cy="20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1438" y="3096429"/>
            <a:ext cx="2979966" cy="25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