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0950" y="2871470"/>
            <a:ext cx="461010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28892" y="1635336"/>
            <a:ext cx="228495" cy="19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586" y="1367893"/>
            <a:ext cx="314181" cy="22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1289" y="1358365"/>
            <a:ext cx="323702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7834" y="1358365"/>
            <a:ext cx="314181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4264" y="1834758"/>
            <a:ext cx="314181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0809" y="1825230"/>
            <a:ext cx="314181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5157" y="1825230"/>
            <a:ext cx="314181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70578" y="2301622"/>
            <a:ext cx="1113917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6710" y="2787542"/>
            <a:ext cx="1104396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6743" y="3244879"/>
            <a:ext cx="1132958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47933" y="3235351"/>
            <a:ext cx="1132958" cy="26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32400" y="1341120"/>
            <a:ext cx="384111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7805" y="1445260"/>
            <a:ext cx="3047365" cy="205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1768" y="2970942"/>
            <a:ext cx="3855867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4446" y="3371533"/>
            <a:ext cx="3313190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2"/>
            </p:custDataLst>
          </p:nvPr>
        </p:nvSpPr>
        <p:spPr bwMode="white">
          <a:xfrm>
            <a:off x="5808345" y="1781810"/>
            <a:ext cx="326517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3"/>
            </p:custDataLst>
          </p:nvPr>
        </p:nvSpPr>
        <p:spPr bwMode="white">
          <a:xfrm>
            <a:off x="6600190" y="2222500"/>
            <a:ext cx="246253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7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3586" y="1770851"/>
            <a:ext cx="590280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2099" y="1780404"/>
            <a:ext cx="1123438" cy="248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3157" y="1770851"/>
            <a:ext cx="3284628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7752" y="2716617"/>
            <a:ext cx="5436297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66446" y="3510355"/>
            <a:ext cx="590280" cy="25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752" y="3977002"/>
            <a:ext cx="1647074" cy="2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2710" y="3977002"/>
            <a:ext cx="1942214" cy="2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6578" y="3977002"/>
            <a:ext cx="4093884" cy="2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13"/>
          <a:stretch>
            <a:fillRect/>
          </a:stretch>
        </p:blipFill>
        <p:spPr>
          <a:xfrm>
            <a:off x="983615" y="4364990"/>
            <a:ext cx="11520170" cy="135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5420493" y="4469653"/>
            <a:ext cx="218975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