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4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9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3572420"/>
            <a:ext cx="11520000" cy="201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169167" y="3753425"/>
            <a:ext cx="10482247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874027" y="4248807"/>
            <a:ext cx="10767867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874027" y="4744189"/>
            <a:ext cx="10767867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874027" y="5230045"/>
            <a:ext cx="6140826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76395" y="2919095"/>
            <a:ext cx="38385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38413" y="1691742"/>
            <a:ext cx="218975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12375"/>
            <a:ext cx="11520000" cy="200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4"/>
            </p:custDataLst>
          </p:nvPr>
        </p:nvSpPr>
        <p:spPr bwMode="white">
          <a:xfrm>
            <a:off x="4719570" y="3851579"/>
            <a:ext cx="314181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5"/>
            </p:custDataLst>
          </p:nvPr>
        </p:nvSpPr>
        <p:spPr bwMode="white">
          <a:xfrm>
            <a:off x="8908661" y="3861120"/>
            <a:ext cx="847338" cy="24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6"/>
            </p:custDataLst>
          </p:nvPr>
        </p:nvSpPr>
        <p:spPr bwMode="white">
          <a:xfrm>
            <a:off x="1930016" y="4357219"/>
            <a:ext cx="571239" cy="24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7"/>
            </p:custDataLst>
          </p:nvPr>
        </p:nvSpPr>
        <p:spPr bwMode="white">
          <a:xfrm>
            <a:off x="6081024" y="4357219"/>
            <a:ext cx="580760" cy="24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>
            <p:custDataLst>
              <p:tags r:id="rId8"/>
            </p:custDataLst>
          </p:nvPr>
        </p:nvSpPr>
        <p:spPr bwMode="white">
          <a:xfrm>
            <a:off x="10451008" y="4357219"/>
            <a:ext cx="580760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>
            <p:custDataLst>
              <p:tags r:id="rId9"/>
            </p:custDataLst>
          </p:nvPr>
        </p:nvSpPr>
        <p:spPr bwMode="white">
          <a:xfrm>
            <a:off x="2853520" y="4853319"/>
            <a:ext cx="590280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4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1933" y="1923253"/>
            <a:ext cx="228495" cy="21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7074" y="2897316"/>
            <a:ext cx="1142479" cy="25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9768" y="2897316"/>
            <a:ext cx="1142479" cy="25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3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231" y="1855110"/>
            <a:ext cx="2608661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7752" y="2847140"/>
            <a:ext cx="1789884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231" y="4325646"/>
            <a:ext cx="9520661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404" y="2807402"/>
            <a:ext cx="1199603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1322" y="2807402"/>
            <a:ext cx="2979966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7322" y="3322103"/>
            <a:ext cx="733090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0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6710" y="1798062"/>
            <a:ext cx="590280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1537" y="1798062"/>
            <a:ext cx="590280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8314" y="2294161"/>
            <a:ext cx="580760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2049" y="2294161"/>
            <a:ext cx="2199272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900" y="1348467"/>
            <a:ext cx="7454677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380" y="1834101"/>
            <a:ext cx="6521652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9801" y="2824413"/>
            <a:ext cx="3417917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71430"/>
            <a:ext cx="11520000" cy="1914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3634214" y="3385735"/>
            <a:ext cx="199933" cy="200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