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0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9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9669" y="1272452"/>
            <a:ext cx="714049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3404" y="1272452"/>
            <a:ext cx="2065983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1305" y="1739178"/>
            <a:ext cx="1399537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99206" y="1748703"/>
            <a:ext cx="1390016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89553" y="2215430"/>
            <a:ext cx="580760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31966" y="2215430"/>
            <a:ext cx="580760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0495" y="3177459"/>
            <a:ext cx="199933" cy="20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4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203140" y="2643942"/>
            <a:ext cx="190413" cy="20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84099" y="3110641"/>
            <a:ext cx="218975" cy="20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93619" y="3577340"/>
            <a:ext cx="209454" cy="20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03140" y="4053564"/>
            <a:ext cx="199933" cy="20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84099" y="4529787"/>
            <a:ext cx="228495" cy="20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4020" y="1341120"/>
            <a:ext cx="3876675" cy="1133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4750" y="3068955"/>
            <a:ext cx="47625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7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95735" y="1644059"/>
            <a:ext cx="218975" cy="2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0314" y="3568388"/>
            <a:ext cx="314181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65917" y="3577915"/>
            <a:ext cx="314181" cy="2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05917" y="4035181"/>
            <a:ext cx="314181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19768" y="4035181"/>
            <a:ext cx="314181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81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67768" y="1377978"/>
            <a:ext cx="228495" cy="200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7768" y="2293426"/>
            <a:ext cx="228495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7289" y="3218410"/>
            <a:ext cx="209454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9966" y="4143394"/>
            <a:ext cx="209454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35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7355" y="1292842"/>
            <a:ext cx="1932694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7933" y="1292842"/>
            <a:ext cx="1942214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6132" y="1751115"/>
            <a:ext cx="1980297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3355" y="1760663"/>
            <a:ext cx="1980297" cy="2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6132" y="2686757"/>
            <a:ext cx="1399537" cy="2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14512" y="2677210"/>
            <a:ext cx="1418578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04264" y="2696304"/>
            <a:ext cx="1409057" cy="24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70247" y="2686757"/>
            <a:ext cx="1428099" cy="2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91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23966" y="815268"/>
            <a:ext cx="571239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26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1355" y="1282584"/>
            <a:ext cx="561719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03669" y="1273048"/>
            <a:ext cx="866380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0561" y="1740280"/>
            <a:ext cx="1913652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51669" y="1740280"/>
            <a:ext cx="1666115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3900" y="2207511"/>
            <a:ext cx="1266247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01520" y="2684277"/>
            <a:ext cx="1390016" cy="247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29421" y="2674742"/>
            <a:ext cx="1399537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190150"/>
            <a:ext cx="11520000" cy="90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4"/>
            </p:custDataLst>
          </p:nvPr>
        </p:nvSpPr>
        <p:spPr bwMode="white">
          <a:xfrm>
            <a:off x="6724823" y="3218722"/>
            <a:ext cx="1913652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>
            <p:custDataLst>
              <p:tags r:id="rId5"/>
            </p:custDataLst>
          </p:nvPr>
        </p:nvSpPr>
        <p:spPr bwMode="white">
          <a:xfrm>
            <a:off x="9257319" y="3218722"/>
            <a:ext cx="1932694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>
            <p:custDataLst>
              <p:tags r:id="rId6"/>
            </p:custDataLst>
          </p:nvPr>
        </p:nvSpPr>
        <p:spPr bwMode="white">
          <a:xfrm>
            <a:off x="4144724" y="3685407"/>
            <a:ext cx="1399537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>
            <p:custDataLst>
              <p:tags r:id="rId7"/>
            </p:custDataLst>
          </p:nvPr>
        </p:nvSpPr>
        <p:spPr bwMode="white">
          <a:xfrm>
            <a:off x="6172625" y="3694931"/>
            <a:ext cx="1390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0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190" y="1435508"/>
            <a:ext cx="580760" cy="26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6760" y="1435508"/>
            <a:ext cx="837818" cy="26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99008" y="1435508"/>
            <a:ext cx="837818" cy="26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84495" y="2694804"/>
            <a:ext cx="1723239" cy="26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20694" y="3171810"/>
            <a:ext cx="2323041" cy="25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09123" y="3171810"/>
            <a:ext cx="2484892" cy="25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2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00066" y="2586661"/>
            <a:ext cx="1390016" cy="2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5322" y="3529516"/>
            <a:ext cx="1399537" cy="26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5322" y="4481895"/>
            <a:ext cx="1390016" cy="2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