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7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26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75438" y="777177"/>
            <a:ext cx="1113917" cy="26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3140" y="1253654"/>
            <a:ext cx="590280" cy="257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61719" y="1253654"/>
            <a:ext cx="1161520" cy="257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9801" y="1720601"/>
            <a:ext cx="3151338" cy="257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82479" y="2216138"/>
            <a:ext cx="257057" cy="20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62247" y="3235798"/>
            <a:ext cx="418909" cy="190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9107" y="3788512"/>
            <a:ext cx="1323371" cy="181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33135" y="4169410"/>
            <a:ext cx="1778635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80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05190" y="2177035"/>
            <a:ext cx="209454" cy="19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7752" y="4510197"/>
            <a:ext cx="4084363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43885" y="3357245"/>
            <a:ext cx="5553075" cy="1190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4020" y="1341120"/>
            <a:ext cx="3876675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36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28892" y="1587361"/>
            <a:ext cx="228495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62975" y="3550838"/>
            <a:ext cx="580760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99272" y="3541306"/>
            <a:ext cx="590280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57652" y="4027410"/>
            <a:ext cx="314181" cy="238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90479" y="4017879"/>
            <a:ext cx="314181" cy="25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12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56991" y="1302101"/>
            <a:ext cx="218975" cy="20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42082" y="2704870"/>
            <a:ext cx="228495" cy="20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99669" y="3659135"/>
            <a:ext cx="218975" cy="20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80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107" y="1397261"/>
            <a:ext cx="304661" cy="25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86942" y="1397261"/>
            <a:ext cx="314181" cy="25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5454" y="1416339"/>
            <a:ext cx="314181" cy="23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0330" y="1416339"/>
            <a:ext cx="295140" cy="228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33223" y="1397261"/>
            <a:ext cx="323702" cy="25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18578" y="1416339"/>
            <a:ext cx="304661" cy="23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13190" y="1397261"/>
            <a:ext cx="295140" cy="24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89024" y="1406800"/>
            <a:ext cx="304661" cy="24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35008" y="1864667"/>
            <a:ext cx="314181" cy="25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86942" y="1864667"/>
            <a:ext cx="304661" cy="25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81553" y="1883744"/>
            <a:ext cx="304661" cy="23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90809" y="1864667"/>
            <a:ext cx="314181" cy="25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175900" y="1883744"/>
            <a:ext cx="314181" cy="23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985157" y="1874206"/>
            <a:ext cx="314181" cy="23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613190" y="1874206"/>
            <a:ext cx="304661" cy="24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679504" y="1874206"/>
            <a:ext cx="314181" cy="24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327900" y="2341611"/>
            <a:ext cx="1104396" cy="25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699867" y="2818556"/>
            <a:ext cx="1132958" cy="25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51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86413" y="1349344"/>
            <a:ext cx="228495" cy="209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51338" y="1826120"/>
            <a:ext cx="228495" cy="20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9801" y="2293361"/>
            <a:ext cx="209454" cy="20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60859" y="2770137"/>
            <a:ext cx="218975" cy="20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2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8231" y="1907596"/>
            <a:ext cx="3703537" cy="258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2348775"/>
            <a:ext cx="11520000" cy="908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1583666" y="2903643"/>
            <a:ext cx="6388363" cy="25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81355" y="1824535"/>
            <a:ext cx="2199272" cy="2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86876" y="2767198"/>
            <a:ext cx="1113917" cy="2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1966" y="2767198"/>
            <a:ext cx="1132958" cy="25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62842" y="3709862"/>
            <a:ext cx="1123438" cy="25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60859" y="3709862"/>
            <a:ext cx="1980297" cy="2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5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96330" y="3539577"/>
            <a:ext cx="590280" cy="25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1090" y="3530051"/>
            <a:ext cx="866380" cy="266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41950" y="3539577"/>
            <a:ext cx="314181" cy="25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