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4" r:id="rId13"/>
    <p:sldId id="275" r:id="rId14"/>
    <p:sldId id="277" r:id="rId15"/>
    <p:sldId id="27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20305"/>
            <a:ext cx="11489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5845" y="1247631"/>
            <a:ext cx="4814291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5845" y="1770404"/>
            <a:ext cx="2791719" cy="28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529" y="2321691"/>
            <a:ext cx="227895" cy="21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4589" y="4935552"/>
            <a:ext cx="1490816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6244" y="5458324"/>
            <a:ext cx="607721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2659" y="5458324"/>
            <a:ext cx="2383406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9046" y="5990602"/>
            <a:ext cx="626712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50"/>
            <a:ext cx="11520000" cy="427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295685"/>
            <a:ext cx="11520000" cy="248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818765" y="4295140"/>
            <a:ext cx="39687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5116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040" y="809625"/>
            <a:ext cx="40703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5250" y="1332230"/>
            <a:ext cx="40195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6235" y="3874770"/>
            <a:ext cx="36639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250" y="-54610"/>
            <a:ext cx="11101070" cy="447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450" y="968375"/>
            <a:ext cx="67056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520" y="908685"/>
            <a:ext cx="75755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4245" y="1473200"/>
            <a:ext cx="70548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4425" y="1473200"/>
            <a:ext cx="74295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9390" y="1997075"/>
            <a:ext cx="175641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6495" y="2493010"/>
            <a:ext cx="39116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4345305"/>
            <a:ext cx="11101070" cy="253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415415" y="4869180"/>
            <a:ext cx="1035875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343660" y="5373370"/>
            <a:ext cx="409384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469390" y="6309360"/>
            <a:ext cx="491363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94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519045"/>
            <a:ext cx="68961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3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8876" y="1444550"/>
            <a:ext cx="618842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5735" y="1444550"/>
            <a:ext cx="618842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7421" y="1987962"/>
            <a:ext cx="628363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9024" y="1978429"/>
            <a:ext cx="628363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6842" y="2521841"/>
            <a:ext cx="618842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0396" y="2521841"/>
            <a:ext cx="618842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1768" y="3055721"/>
            <a:ext cx="618842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56066" y="3065254"/>
            <a:ext cx="618842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81752" y="4685958"/>
            <a:ext cx="342743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3008" y="4685958"/>
            <a:ext cx="342743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58049" y="5219838"/>
            <a:ext cx="333223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60991" y="5219838"/>
            <a:ext cx="333223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67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0000" y="1387376"/>
            <a:ext cx="218975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7950" y="4085486"/>
            <a:ext cx="218975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150" y="332740"/>
            <a:ext cx="11245850" cy="634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8570" y="361950"/>
            <a:ext cx="42481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6225" y="3068955"/>
            <a:ext cx="35560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0190" y="4652645"/>
            <a:ext cx="45212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088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0775" y="1362782"/>
            <a:ext cx="291817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417" y="1362782"/>
            <a:ext cx="300155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0188" y="1362782"/>
            <a:ext cx="300155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0775" y="1846956"/>
            <a:ext cx="291817" cy="233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5288" y="1855304"/>
            <a:ext cx="291817" cy="233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0188" y="1846956"/>
            <a:ext cx="291817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1007" y="2322782"/>
            <a:ext cx="1050542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696" y="2322782"/>
            <a:ext cx="1058880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25649" y="2798608"/>
            <a:ext cx="1050542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99861" y="3282782"/>
            <a:ext cx="1058880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28181" y="4743652"/>
            <a:ext cx="208440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28181" y="5219478"/>
            <a:ext cx="200103" cy="1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44856" y="5703652"/>
            <a:ext cx="183428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19843" y="6179478"/>
            <a:ext cx="225116" cy="1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7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1997724"/>
            <a:ext cx="6550214" cy="28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504" y="3094278"/>
            <a:ext cx="2208793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504" y="4190832"/>
            <a:ext cx="6693024" cy="28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5287387"/>
            <a:ext cx="7273785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0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785" y="1409378"/>
            <a:ext cx="1199603" cy="27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8314" y="1955137"/>
            <a:ext cx="2075504" cy="27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279560"/>
            <a:ext cx="11520000" cy="223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953980" y="2489490"/>
            <a:ext cx="1199603" cy="2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724162" y="2489490"/>
            <a:ext cx="609322" cy="2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068889" y="3014315"/>
            <a:ext cx="618842" cy="2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267501" y="3014315"/>
            <a:ext cx="2056462" cy="2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839071" y="3539141"/>
            <a:ext cx="1180561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095468" y="3548683"/>
            <a:ext cx="618842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1228096" y="3548683"/>
            <a:ext cx="618842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1336129" y="4073509"/>
            <a:ext cx="609322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3011765" y="4063966"/>
            <a:ext cx="1152000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8067236" y="4063966"/>
            <a:ext cx="1694677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4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22D2143697BE4975BAC94BE957D3BAAE</vt:lpwstr>
  </property>
</Properties>
</file>