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86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0909" y="2053507"/>
            <a:ext cx="618842" cy="27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4710" y="2053507"/>
            <a:ext cx="323702" cy="26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41970" y="1943100"/>
            <a:ext cx="46228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88285" y="2597785"/>
            <a:ext cx="780415" cy="43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692695"/>
            <a:ext cx="11520000" cy="4535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10575" y="1559710"/>
            <a:ext cx="1199603" cy="266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67038" y="1550183"/>
            <a:ext cx="1218644" cy="285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96261" y="2807832"/>
            <a:ext cx="1780363" cy="285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96195" y="3465240"/>
            <a:ext cx="238016" cy="209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5401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75" y="692695"/>
            <a:ext cx="11520000" cy="5593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64450"/>
            <a:ext cx="11520000" cy="3165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64450"/>
            <a:ext cx="11520000" cy="3815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06258" y="926605"/>
            <a:ext cx="257057" cy="209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28771" y="2185698"/>
            <a:ext cx="228495" cy="219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9300" y="3454328"/>
            <a:ext cx="228495" cy="209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64450"/>
            <a:ext cx="11520000" cy="3685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5914" y="878724"/>
            <a:ext cx="618842" cy="27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11170" y="1507235"/>
            <a:ext cx="7026247" cy="28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6129" y="2135746"/>
            <a:ext cx="4531834" cy="28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8939" y="3402291"/>
            <a:ext cx="10368000" cy="27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26608" y="4030802"/>
            <a:ext cx="10453685" cy="28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03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2533650"/>
            <a:ext cx="68961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51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1966" y="1425249"/>
            <a:ext cx="609322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51338" y="1425249"/>
            <a:ext cx="628363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1173" y="1987542"/>
            <a:ext cx="609322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1834" y="1978012"/>
            <a:ext cx="618842" cy="285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52066" y="1987542"/>
            <a:ext cx="628363" cy="27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58578" y="2549836"/>
            <a:ext cx="618842" cy="27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95206" y="2549836"/>
            <a:ext cx="609322" cy="27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58247" y="3112129"/>
            <a:ext cx="628363" cy="27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95272" y="4265307"/>
            <a:ext cx="304661" cy="24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94545" y="4265307"/>
            <a:ext cx="323702" cy="24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47206" y="4808540"/>
            <a:ext cx="333223" cy="285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491404" y="5389894"/>
            <a:ext cx="476033" cy="228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34225" y="5353050"/>
            <a:ext cx="544830" cy="265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66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19239" y="1481920"/>
            <a:ext cx="228495" cy="219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9239" y="3177192"/>
            <a:ext cx="218975" cy="219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8000" y="4881989"/>
            <a:ext cx="209454" cy="209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20000"/>
            <a:ext cx="11520000" cy="2263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86490" y="901441"/>
            <a:ext cx="228495" cy="21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4220" y="2852965"/>
            <a:ext cx="11520000" cy="1881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82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8578" y="1493059"/>
            <a:ext cx="314181" cy="276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3338" y="1502603"/>
            <a:ext cx="333223" cy="26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94280" y="1502603"/>
            <a:ext cx="323702" cy="257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4198" y="2103872"/>
            <a:ext cx="323702" cy="276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24099" y="2103872"/>
            <a:ext cx="333223" cy="26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94280" y="2103872"/>
            <a:ext cx="333223" cy="26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53652" y="2705140"/>
            <a:ext cx="1199603" cy="286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71834" y="2714684"/>
            <a:ext cx="1199603" cy="276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53652" y="3315953"/>
            <a:ext cx="1190082" cy="276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32495" y="3315953"/>
            <a:ext cx="1199603" cy="276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27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504" y="2062461"/>
            <a:ext cx="4379504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3504" y="3880972"/>
            <a:ext cx="10358479" cy="28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1173" y="4499837"/>
            <a:ext cx="3513123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692695"/>
            <a:ext cx="11520000" cy="4292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8939" y="3897656"/>
            <a:ext cx="10348958" cy="27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6129" y="4498587"/>
            <a:ext cx="6407404" cy="28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9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8314" y="1472275"/>
            <a:ext cx="333223" cy="25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7785" y="1462753"/>
            <a:ext cx="323702" cy="26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76099" y="1462753"/>
            <a:ext cx="628363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5504" y="2062669"/>
            <a:ext cx="2361123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89487" y="2062669"/>
            <a:ext cx="1332892" cy="285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4975" y="2681630"/>
            <a:ext cx="333223" cy="26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90479" y="2681630"/>
            <a:ext cx="637884" cy="26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49123" y="3281546"/>
            <a:ext cx="2046942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00595" y="3281546"/>
            <a:ext cx="2056462" cy="285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22380" y="3281546"/>
            <a:ext cx="1180561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30214" y="3890984"/>
            <a:ext cx="894942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10644" y="3900507"/>
            <a:ext cx="2056462" cy="26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7EDC0F13F0EF4F2AA9B2E147237A0F0B</vt:lpwstr>
  </property>
</Properties>
</file>