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6" r:id="rId15"/>
    <p:sldId id="27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5358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8460" y="1473303"/>
            <a:ext cx="10320396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6608" y="2054968"/>
            <a:ext cx="3227504" cy="28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8939" y="3237369"/>
            <a:ext cx="7568925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5435" y="3838105"/>
            <a:ext cx="228495" cy="21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1225"/>
            <a:ext cx="11520000" cy="5710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9785" y="1047585"/>
            <a:ext cx="1770842" cy="26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094005"/>
            <a:ext cx="11520000" cy="624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70" y="90805"/>
            <a:ext cx="10948670" cy="6675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905" y="6021070"/>
            <a:ext cx="998156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6130" y="6597015"/>
            <a:ext cx="3850005" cy="10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110" y="41275"/>
            <a:ext cx="11184890" cy="344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8750" y="1238250"/>
            <a:ext cx="76708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2430" y="1238250"/>
            <a:ext cx="833755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04605" y="1217930"/>
            <a:ext cx="1189990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2670" y="2361565"/>
            <a:ext cx="3683635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415" y="2997200"/>
            <a:ext cx="303657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110" y="3426460"/>
            <a:ext cx="11184890" cy="3472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944110" y="3501390"/>
            <a:ext cx="523240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08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2476500"/>
            <a:ext cx="69723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886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5585" y="1366363"/>
            <a:ext cx="531093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2254" y="1374545"/>
            <a:ext cx="539264" cy="22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4134" y="2430000"/>
            <a:ext cx="539264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2642" y="2430000"/>
            <a:ext cx="539264" cy="23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0921" y="2430000"/>
            <a:ext cx="522922" cy="23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25335" y="2970000"/>
            <a:ext cx="539264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02550" y="4033636"/>
            <a:ext cx="302314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47895" y="4025454"/>
            <a:ext cx="285973" cy="23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76899" y="4033636"/>
            <a:ext cx="285973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67189" y="4573636"/>
            <a:ext cx="285973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49484" y="4565454"/>
            <a:ext cx="269632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83481" y="4565454"/>
            <a:ext cx="269632" cy="23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55202" y="5097272"/>
            <a:ext cx="1037675" cy="23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97057" y="5637272"/>
            <a:ext cx="1021333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37409" y="6160909"/>
            <a:ext cx="1021333" cy="23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6206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9053" y="1545365"/>
            <a:ext cx="210657" cy="19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6078" y="3266341"/>
            <a:ext cx="236989" cy="201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6954" y="4987317"/>
            <a:ext cx="219434" cy="19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110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04856" y="929804"/>
            <a:ext cx="228495" cy="219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1534" y="3876603"/>
            <a:ext cx="257057" cy="219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7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462" y="2102842"/>
            <a:ext cx="1332892" cy="27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462" y="3285411"/>
            <a:ext cx="5978975" cy="27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4462" y="5059265"/>
            <a:ext cx="10234710" cy="2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9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4694" y="1483086"/>
            <a:ext cx="1675636" cy="93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1520" y="1559394"/>
            <a:ext cx="1123438" cy="791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7884" y="2341558"/>
            <a:ext cx="1675636" cy="944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42743" y="2398789"/>
            <a:ext cx="476033" cy="820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28099" y="2398789"/>
            <a:ext cx="875900" cy="820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13322" y="2398789"/>
            <a:ext cx="476033" cy="820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60727" y="2398789"/>
            <a:ext cx="476033" cy="820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60264" y="2398789"/>
            <a:ext cx="476033" cy="820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58115" y="3209568"/>
            <a:ext cx="1056793" cy="89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67438" y="3705574"/>
            <a:ext cx="2646743" cy="40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34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3140" y="2093298"/>
            <a:ext cx="295140" cy="2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41223" y="2684579"/>
            <a:ext cx="257057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41223" y="3819457"/>
            <a:ext cx="257057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41223" y="4954336"/>
            <a:ext cx="257057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4467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8289" y="1402105"/>
            <a:ext cx="1542001" cy="27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5216" y="1980000"/>
            <a:ext cx="1769044" cy="27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4701" y="4310526"/>
            <a:ext cx="614908" cy="28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10581" y="4329473"/>
            <a:ext cx="331104" cy="25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02658" y="4320000"/>
            <a:ext cx="624368" cy="26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36636" y="4310526"/>
            <a:ext cx="624368" cy="27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8172" y="6063157"/>
            <a:ext cx="8968206" cy="27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10114E25502A4FFEACE232C8BC782C72</vt:lpwstr>
  </property>
</Properties>
</file>