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87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749" y="1422464"/>
            <a:ext cx="333223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0410" y="1422464"/>
            <a:ext cx="323702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9071" y="1422464"/>
            <a:ext cx="333223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8212" y="1422464"/>
            <a:ext cx="342743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7071" y="1994650"/>
            <a:ext cx="609322" cy="21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8939" y="4149886"/>
            <a:ext cx="6702545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14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620940"/>
            <a:ext cx="109551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851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30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8311" y="1948219"/>
            <a:ext cx="609322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3352" y="1948219"/>
            <a:ext cx="913983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2460" y="2490921"/>
            <a:ext cx="618842" cy="28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6212" y="2490921"/>
            <a:ext cx="1190082" cy="28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1650" y="3595367"/>
            <a:ext cx="618842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6691" y="3595367"/>
            <a:ext cx="1789884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3910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614" y="1940937"/>
            <a:ext cx="5112595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6357" y="2484636"/>
            <a:ext cx="3579768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614" y="3581573"/>
            <a:ext cx="9939570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804" y="4134810"/>
            <a:ext cx="2503933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19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37683" y="840634"/>
            <a:ext cx="409388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509520"/>
            <a:ext cx="712470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9504" y="1472141"/>
            <a:ext cx="618842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2148" y="1472141"/>
            <a:ext cx="628363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7157" y="2005305"/>
            <a:ext cx="618842" cy="27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5652" y="2005305"/>
            <a:ext cx="323702" cy="2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3471" y="2538469"/>
            <a:ext cx="323702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27834" y="2528948"/>
            <a:ext cx="609322" cy="28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42876" y="3062112"/>
            <a:ext cx="628363" cy="27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05719" y="4328376"/>
            <a:ext cx="333223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5190" y="4328376"/>
            <a:ext cx="323702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94280" y="4318855"/>
            <a:ext cx="333223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84231" y="4318855"/>
            <a:ext cx="333223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20099" y="5232850"/>
            <a:ext cx="333223" cy="27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10049" y="5242371"/>
            <a:ext cx="333223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08661" y="5242371"/>
            <a:ext cx="323702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98611" y="5232850"/>
            <a:ext cx="323702" cy="27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1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8760" y="1415408"/>
            <a:ext cx="209454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4859" y="3015800"/>
            <a:ext cx="238016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4859" y="4606667"/>
            <a:ext cx="228495" cy="21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264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1815" y="891581"/>
            <a:ext cx="238016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4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1435585"/>
            <a:ext cx="333223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719" y="1445126"/>
            <a:ext cx="333223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4760" y="1445126"/>
            <a:ext cx="323702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297" y="1979429"/>
            <a:ext cx="333223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9719" y="1979429"/>
            <a:ext cx="333223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9140" y="1979429"/>
            <a:ext cx="333223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8743" y="2494651"/>
            <a:ext cx="1199603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4413" y="3028954"/>
            <a:ext cx="1199603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7223" y="3553717"/>
            <a:ext cx="1199603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4967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2803" y="1797285"/>
            <a:ext cx="1492105" cy="25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8186" y="3239457"/>
            <a:ext cx="4250766" cy="26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8688" y="4203800"/>
            <a:ext cx="5178994" cy="25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1478" y="5168144"/>
            <a:ext cx="4398241" cy="25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2803" y="6132488"/>
            <a:ext cx="5578046" cy="26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694" y="1387545"/>
            <a:ext cx="1494743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0495" y="1387545"/>
            <a:ext cx="2665785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88958" y="1931117"/>
            <a:ext cx="933024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0694" y="2455617"/>
            <a:ext cx="609322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4" y="2446081"/>
            <a:ext cx="1494743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7074" y="3514153"/>
            <a:ext cx="904462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24694" y="3504616"/>
            <a:ext cx="1780363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18446" y="4038653"/>
            <a:ext cx="1209123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03537" y="4038653"/>
            <a:ext cx="913983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8545" y="2253921"/>
            <a:ext cx="6902479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2777931"/>
            <a:ext cx="761652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9131639A46114BCEB71E26F7E9053E93</vt:lpwstr>
  </property>
</Properties>
</file>