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79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60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3024" y="2675720"/>
            <a:ext cx="8092561" cy="9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720000"/>
            <a:ext cx="11520000" cy="3113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95746" y="1369353"/>
            <a:ext cx="1123438" cy="25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30424" y="1885015"/>
            <a:ext cx="304661" cy="25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15779" y="1885015"/>
            <a:ext cx="590280" cy="24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53465" y="1885015"/>
            <a:ext cx="599801" cy="25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00671" y="1885015"/>
            <a:ext cx="599801" cy="25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57399" y="1885015"/>
            <a:ext cx="590280" cy="25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47415" y="1885015"/>
            <a:ext cx="599801" cy="25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78622" y="3412905"/>
            <a:ext cx="7073851" cy="25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260985"/>
            <a:ext cx="10359390" cy="6390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775" y="1078775"/>
            <a:ext cx="108541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04585" y="3232150"/>
            <a:ext cx="481965" cy="40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71385" y="4263390"/>
            <a:ext cx="71501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7800" y="4726305"/>
            <a:ext cx="523875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775" y="145960"/>
            <a:ext cx="11520000" cy="952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775" y="720000"/>
            <a:ext cx="11520000" cy="4405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3039" y="2464872"/>
            <a:ext cx="628363" cy="276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96130" y="2464872"/>
            <a:ext cx="618842" cy="276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68295" y="3017892"/>
            <a:ext cx="618842" cy="276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71832" y="3570912"/>
            <a:ext cx="628363" cy="266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26080" y="4104862"/>
            <a:ext cx="1199603" cy="286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83799" y="4657882"/>
            <a:ext cx="618842" cy="276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775" y="720000"/>
            <a:ext cx="11520000" cy="4322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21290" y="814705"/>
            <a:ext cx="295910" cy="22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59700" y="4100092"/>
            <a:ext cx="2522975" cy="276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1865" y="4100092"/>
            <a:ext cx="2123107" cy="276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28824" y="4100092"/>
            <a:ext cx="923504" cy="276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51039" y="4652332"/>
            <a:ext cx="913983" cy="26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03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2576195"/>
            <a:ext cx="6743700" cy="1704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56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00264" y="1367446"/>
            <a:ext cx="323702" cy="25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94280" y="1357924"/>
            <a:ext cx="590280" cy="2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44330" y="1872073"/>
            <a:ext cx="314181" cy="25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95206" y="1872073"/>
            <a:ext cx="314181" cy="25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37355" y="1862551"/>
            <a:ext cx="590280" cy="2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90611" y="2367179"/>
            <a:ext cx="314181" cy="25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89553" y="2376700"/>
            <a:ext cx="314181" cy="25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86809" y="2881327"/>
            <a:ext cx="295140" cy="25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71371" y="2890848"/>
            <a:ext cx="323702" cy="24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87206" y="3395475"/>
            <a:ext cx="314181" cy="24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37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09652" y="1358524"/>
            <a:ext cx="247537" cy="20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28694" y="2883360"/>
            <a:ext cx="209454" cy="20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52462" y="4398665"/>
            <a:ext cx="218975" cy="20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720000"/>
            <a:ext cx="11520000" cy="3534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00936" y="881964"/>
            <a:ext cx="218975" cy="200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86291" y="2901757"/>
            <a:ext cx="209454" cy="200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0885" y="4220755"/>
            <a:ext cx="11520000" cy="1045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720000"/>
            <a:ext cx="11520000" cy="2525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72903" y="862942"/>
            <a:ext cx="209454" cy="200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76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0082" y="1386754"/>
            <a:ext cx="314181" cy="26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91404" y="1396279"/>
            <a:ext cx="304661" cy="247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1983" y="1405804"/>
            <a:ext cx="314181" cy="238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47338" y="1396279"/>
            <a:ext cx="304661" cy="247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32561" y="1386754"/>
            <a:ext cx="314181" cy="26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17917" y="1396279"/>
            <a:ext cx="304661" cy="25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30082" y="1901107"/>
            <a:ext cx="314181" cy="25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00661" y="1910632"/>
            <a:ext cx="314181" cy="247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61983" y="1901107"/>
            <a:ext cx="314181" cy="25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47338" y="1910632"/>
            <a:ext cx="314181" cy="247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899140" y="1910632"/>
            <a:ext cx="314181" cy="247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984495" y="1901107"/>
            <a:ext cx="323702" cy="26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376495" y="2415460"/>
            <a:ext cx="1123438" cy="26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206446" y="2920288"/>
            <a:ext cx="1113917" cy="26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366644" y="2920288"/>
            <a:ext cx="1123438" cy="26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014049" y="3444166"/>
            <a:ext cx="1132958" cy="25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96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7818" y="1902540"/>
            <a:ext cx="3018049" cy="257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7818" y="2922958"/>
            <a:ext cx="1799404" cy="257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7338" y="3943377"/>
            <a:ext cx="6664462" cy="26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15107" y="4973331"/>
            <a:ext cx="1390016" cy="257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52528" y="4973331"/>
            <a:ext cx="2218314" cy="257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25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28760" y="1397065"/>
            <a:ext cx="1942214" cy="267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32760" y="1397065"/>
            <a:ext cx="1951735" cy="267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66247" y="1912016"/>
            <a:ext cx="1980297" cy="25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36892" y="1912016"/>
            <a:ext cx="1152000" cy="25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54049" y="2426967"/>
            <a:ext cx="856859" cy="267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22512" y="2426967"/>
            <a:ext cx="866380" cy="267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54049" y="2932382"/>
            <a:ext cx="1132958" cy="267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48793" y="2941919"/>
            <a:ext cx="1942214" cy="25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10247" y="3447334"/>
            <a:ext cx="571239" cy="25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95471" y="3962285"/>
            <a:ext cx="1942214" cy="267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24760" y="4982651"/>
            <a:ext cx="1399537" cy="267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728760" y="4982651"/>
            <a:ext cx="1399537" cy="267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2023-01-10T11:06:33Z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E635E7F39AFA4F3285DC615BDE94DEF7</vt:lpwstr>
  </property>
</Properties>
</file>