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45" y="1661160"/>
            <a:ext cx="387667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70" y="3464560"/>
            <a:ext cx="43148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9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2677" y="2302582"/>
            <a:ext cx="9796760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6264" y="3847030"/>
            <a:ext cx="580760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4264" y="3837496"/>
            <a:ext cx="1675636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94016" y="4323711"/>
            <a:ext cx="1789884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2611" y="4800393"/>
            <a:ext cx="10377520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7586" y="2805599"/>
            <a:ext cx="1132958" cy="2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950" y="4253139"/>
            <a:ext cx="5026909" cy="2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132" y="4729303"/>
            <a:ext cx="10225190" cy="27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0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1454" y="1454231"/>
            <a:ext cx="218975" cy="2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9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3454" y="1359598"/>
            <a:ext cx="1390016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4942" y="1359598"/>
            <a:ext cx="1409057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7355" y="1836910"/>
            <a:ext cx="1132958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13586" y="1836910"/>
            <a:ext cx="866380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77487" y="2323768"/>
            <a:ext cx="1656595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65917" y="2801080"/>
            <a:ext cx="2837157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2264" y="3287939"/>
            <a:ext cx="2370644" cy="2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14710" y="3765251"/>
            <a:ext cx="2085024" cy="26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8DF9C87AC66243C6BF0BB05C813074DD</vt:lpwstr>
  </property>
</Properties>
</file>