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2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345" y="1661160"/>
            <a:ext cx="3876675" cy="1095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00" y="3402330"/>
            <a:ext cx="8915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25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57190" y="1292932"/>
            <a:ext cx="218975" cy="200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250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53917" y="2977806"/>
            <a:ext cx="228495" cy="219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24297" y="2977806"/>
            <a:ext cx="218975" cy="219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18512" y="2977806"/>
            <a:ext cx="238016" cy="219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93884" y="2977806"/>
            <a:ext cx="266578" cy="219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8697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928363" y="853418"/>
            <a:ext cx="561719" cy="257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039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2023-01-10T13:16:04Z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DB93D9E57045400CB409AD06B97FA8D8</vt:lpwstr>
  </property>
</Properties>
</file>