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345" y="1661160"/>
            <a:ext cx="3876675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970" y="3414395"/>
            <a:ext cx="7591425" cy="2038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28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22181" y="4919784"/>
            <a:ext cx="247537" cy="180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84099" y="5405473"/>
            <a:ext cx="276099" cy="247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73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67768" y="1387503"/>
            <a:ext cx="199933" cy="209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15570" y="2398294"/>
            <a:ext cx="209454" cy="200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37223" y="3399550"/>
            <a:ext cx="209454" cy="209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37421" y="4887129"/>
            <a:ext cx="1132958" cy="257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6380" y="5392525"/>
            <a:ext cx="2351603" cy="257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01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43140" y="977226"/>
            <a:ext cx="2065983" cy="257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690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33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47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4677" y="1396080"/>
            <a:ext cx="571239" cy="247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76099" y="1386558"/>
            <a:ext cx="1123438" cy="26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67834" y="2348306"/>
            <a:ext cx="2884760" cy="26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67834" y="2833941"/>
            <a:ext cx="4788892" cy="26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58314" y="3319576"/>
            <a:ext cx="2627702" cy="25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41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3702" y="2283231"/>
            <a:ext cx="4236694" cy="2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6991" y="1797104"/>
            <a:ext cx="10758347" cy="2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1949057" y="2769358"/>
            <a:ext cx="856859" cy="247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6709388" y="2759826"/>
            <a:ext cx="2342082" cy="2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863702" y="4208674"/>
            <a:ext cx="7368991" cy="2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996991" y="3722547"/>
            <a:ext cx="10748826" cy="2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2023-01-10T13:18:58Z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BDE6513C05F74F94B1497A1DAEDCC85E</vt:lpwstr>
  </property>
</Properties>
</file>