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345" y="1661160"/>
            <a:ext cx="3876675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045" y="3435985"/>
            <a:ext cx="6391275" cy="1133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12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33553" y="1635494"/>
            <a:ext cx="218975" cy="209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7206" y="3580920"/>
            <a:ext cx="285619" cy="238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7421" y="3571383"/>
            <a:ext cx="323702" cy="26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67173" y="3571383"/>
            <a:ext cx="314181" cy="26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66909" y="3580920"/>
            <a:ext cx="314181" cy="247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32495" y="3590456"/>
            <a:ext cx="304661" cy="228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41752" y="3571383"/>
            <a:ext cx="314181" cy="247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68165" y="4029130"/>
            <a:ext cx="314181" cy="257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77421" y="4029130"/>
            <a:ext cx="314181" cy="257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309851" y="4029130"/>
            <a:ext cx="285619" cy="247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109586" y="4029130"/>
            <a:ext cx="304661" cy="257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822975" y="4038667"/>
            <a:ext cx="314181" cy="247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641752" y="4029130"/>
            <a:ext cx="314181" cy="257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461190" y="4486878"/>
            <a:ext cx="1123438" cy="257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232033" y="4486878"/>
            <a:ext cx="1142479" cy="257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568231" y="4944625"/>
            <a:ext cx="1132958" cy="257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252396" y="5411909"/>
            <a:ext cx="199933" cy="209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95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05586" y="1340343"/>
            <a:ext cx="1942214" cy="2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29421" y="1932054"/>
            <a:ext cx="1132958" cy="26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19107" y="1941598"/>
            <a:ext cx="1123438" cy="2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99272" y="1941598"/>
            <a:ext cx="1123438" cy="2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05586" y="2561941"/>
            <a:ext cx="4798413" cy="2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12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90876" y="3972886"/>
            <a:ext cx="590280" cy="25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9239" y="4421231"/>
            <a:ext cx="6064661" cy="26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1652" y="4879115"/>
            <a:ext cx="3560727" cy="25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3146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44658" y="843943"/>
            <a:ext cx="218975" cy="20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00988" y="1749682"/>
            <a:ext cx="199933" cy="20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2023-01-10T13:15:06Z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E8B9BE6478A34B66B54CF3739D78FC91</vt:lpwstr>
  </property>
</Properties>
</file>