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2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950" y="1876425"/>
            <a:ext cx="3848100" cy="1095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095" y="3440430"/>
            <a:ext cx="4067175" cy="981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696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43537" y="815393"/>
            <a:ext cx="218975" cy="209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93619" y="4688377"/>
            <a:ext cx="209454" cy="200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74578" y="5155806"/>
            <a:ext cx="238016" cy="190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61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43801" y="1853260"/>
            <a:ext cx="580760" cy="257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25289" y="2777011"/>
            <a:ext cx="9882446" cy="266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92000" y="3253171"/>
            <a:ext cx="1656595" cy="257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43669" y="4643558"/>
            <a:ext cx="4493752" cy="266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841355" y="4653081"/>
            <a:ext cx="590280" cy="257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58446" y="5110195"/>
            <a:ext cx="1399537" cy="266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679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385355" y="2358951"/>
            <a:ext cx="847338" cy="247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85355" y="2825862"/>
            <a:ext cx="847338" cy="247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43933" y="3759683"/>
            <a:ext cx="304661" cy="247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19768" y="3769212"/>
            <a:ext cx="314181" cy="238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52859" y="4236122"/>
            <a:ext cx="209454" cy="209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2023-01-10T13:04:30Z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78DE8EAD83954C3F9E90CB7298C43085</vt:lpwstr>
  </property>
</Properties>
</file>