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5" r:id="rId5"/>
    <p:sldId id="266" r:id="rId6"/>
    <p:sldId id="26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1876425"/>
            <a:ext cx="3848100" cy="1095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3426460"/>
            <a:ext cx="12058650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04735"/>
            <a:ext cx="11520000" cy="2607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76495" y="1211437"/>
            <a:ext cx="228495" cy="20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6214" y="2252390"/>
            <a:ext cx="590280" cy="200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141255"/>
            <a:ext cx="11520000" cy="31164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7213983" y="3322333"/>
            <a:ext cx="733090" cy="209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1339735" y="4875800"/>
            <a:ext cx="314181" cy="247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2148991" y="4875800"/>
            <a:ext cx="314181" cy="247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4034082" y="4875800"/>
            <a:ext cx="314181" cy="2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4843338" y="4885330"/>
            <a:ext cx="314181" cy="247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6195272" y="4875800"/>
            <a:ext cx="314181" cy="2668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7004528" y="4875800"/>
            <a:ext cx="314181" cy="247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1"/>
          <p:cNvSpPr/>
          <p:nvPr/>
        </p:nvSpPr>
        <p:spPr bwMode="white">
          <a:xfrm>
            <a:off x="9156198" y="4875800"/>
            <a:ext cx="323702" cy="2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2"/>
          <p:cNvSpPr/>
          <p:nvPr/>
        </p:nvSpPr>
        <p:spPr bwMode="white">
          <a:xfrm>
            <a:off x="10241553" y="4885330"/>
            <a:ext cx="314181" cy="238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3"/>
          <p:cNvSpPr/>
          <p:nvPr/>
        </p:nvSpPr>
        <p:spPr bwMode="white">
          <a:xfrm>
            <a:off x="1073157" y="5399976"/>
            <a:ext cx="314181" cy="2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4"/>
          <p:cNvSpPr/>
          <p:nvPr/>
        </p:nvSpPr>
        <p:spPr bwMode="white">
          <a:xfrm>
            <a:off x="1882413" y="5419036"/>
            <a:ext cx="314181" cy="228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5"/>
          <p:cNvSpPr/>
          <p:nvPr/>
        </p:nvSpPr>
        <p:spPr bwMode="white">
          <a:xfrm>
            <a:off x="4034082" y="5399976"/>
            <a:ext cx="304661" cy="2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6"/>
          <p:cNvSpPr/>
          <p:nvPr/>
        </p:nvSpPr>
        <p:spPr bwMode="white">
          <a:xfrm>
            <a:off x="4852859" y="5399976"/>
            <a:ext cx="304661" cy="2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7"/>
          <p:cNvSpPr/>
          <p:nvPr/>
        </p:nvSpPr>
        <p:spPr bwMode="white">
          <a:xfrm>
            <a:off x="6195272" y="5399976"/>
            <a:ext cx="314181" cy="2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8"/>
          <p:cNvSpPr/>
          <p:nvPr/>
        </p:nvSpPr>
        <p:spPr bwMode="white">
          <a:xfrm>
            <a:off x="7271107" y="5399976"/>
            <a:ext cx="314181" cy="2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9"/>
          <p:cNvSpPr/>
          <p:nvPr/>
        </p:nvSpPr>
        <p:spPr bwMode="white">
          <a:xfrm>
            <a:off x="9165719" y="5419036"/>
            <a:ext cx="304661" cy="238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0"/>
          <p:cNvSpPr/>
          <p:nvPr/>
        </p:nvSpPr>
        <p:spPr bwMode="white">
          <a:xfrm>
            <a:off x="9984495" y="5419036"/>
            <a:ext cx="295140" cy="228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1"/>
          <p:cNvSpPr/>
          <p:nvPr/>
        </p:nvSpPr>
        <p:spPr bwMode="white">
          <a:xfrm>
            <a:off x="797057" y="5933682"/>
            <a:ext cx="314181" cy="247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2"/>
          <p:cNvSpPr/>
          <p:nvPr/>
        </p:nvSpPr>
        <p:spPr bwMode="white">
          <a:xfrm>
            <a:off x="1606314" y="5924151"/>
            <a:ext cx="314181" cy="2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3"/>
          <p:cNvSpPr/>
          <p:nvPr/>
        </p:nvSpPr>
        <p:spPr bwMode="white">
          <a:xfrm>
            <a:off x="3500925" y="5924151"/>
            <a:ext cx="314181" cy="2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4"/>
          <p:cNvSpPr/>
          <p:nvPr/>
        </p:nvSpPr>
        <p:spPr bwMode="white">
          <a:xfrm>
            <a:off x="4576760" y="5933682"/>
            <a:ext cx="314181" cy="238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5"/>
          <p:cNvSpPr/>
          <p:nvPr/>
        </p:nvSpPr>
        <p:spPr bwMode="white">
          <a:xfrm>
            <a:off x="6471371" y="5924151"/>
            <a:ext cx="304661" cy="2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6"/>
          <p:cNvSpPr/>
          <p:nvPr/>
        </p:nvSpPr>
        <p:spPr bwMode="white">
          <a:xfrm>
            <a:off x="7547206" y="5924151"/>
            <a:ext cx="314181" cy="2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7"/>
          <p:cNvSpPr/>
          <p:nvPr/>
        </p:nvSpPr>
        <p:spPr bwMode="white">
          <a:xfrm>
            <a:off x="9432297" y="5924151"/>
            <a:ext cx="314181" cy="2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28"/>
          <p:cNvSpPr/>
          <p:nvPr/>
        </p:nvSpPr>
        <p:spPr bwMode="white">
          <a:xfrm>
            <a:off x="10241553" y="5924151"/>
            <a:ext cx="304661" cy="2573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351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90280" y="910453"/>
            <a:ext cx="561719" cy="257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02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2023-01-10T13:03:23Z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170D1C42FB0E4B47A42FFAE928B98806</vt:lpwstr>
  </property>
</Properties>
</file>