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530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3910" y="764450"/>
            <a:ext cx="11520000" cy="4358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2155" y="720000"/>
            <a:ext cx="11520000" cy="5432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80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0" y="1876425"/>
            <a:ext cx="3848100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925" y="3416300"/>
            <a:ext cx="6534150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670" y="188595"/>
            <a:ext cx="8771890" cy="6294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1559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67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670" y="227965"/>
            <a:ext cx="8770620" cy="6402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410" y="92710"/>
            <a:ext cx="10636250" cy="5372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1885" y="5100955"/>
            <a:ext cx="11000740" cy="1893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670" y="341630"/>
            <a:ext cx="11144250" cy="6174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29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2023-01-10T13:07:13Z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2AD52CC9E9E6471089737EF815FD30A8</vt:lpwstr>
  </property>
</Properties>
</file>