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76425"/>
            <a:ext cx="38481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995" y="3407410"/>
            <a:ext cx="4905375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64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62314" y="1597688"/>
            <a:ext cx="218975" cy="200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3933" y="3734669"/>
            <a:ext cx="323702" cy="24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0181" y="3725128"/>
            <a:ext cx="314181" cy="25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76429" y="3734669"/>
            <a:ext cx="314181" cy="24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94479" y="3725128"/>
            <a:ext cx="314181" cy="25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94148" y="3725128"/>
            <a:ext cx="314181" cy="25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17454" y="3725128"/>
            <a:ext cx="314181" cy="25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86876" y="4440635"/>
            <a:ext cx="304661" cy="23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43603" y="4431095"/>
            <a:ext cx="314181" cy="24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585950" y="4440635"/>
            <a:ext cx="304661" cy="23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7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33818" y="1807747"/>
            <a:ext cx="247537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60396" y="1807747"/>
            <a:ext cx="218975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04925" y="2284829"/>
            <a:ext cx="209454" cy="200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15966" y="3296244"/>
            <a:ext cx="580760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62314" y="3296244"/>
            <a:ext cx="580760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08661" y="3305785"/>
            <a:ext cx="590280" cy="24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82677" y="3773326"/>
            <a:ext cx="1656595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52859" y="3773326"/>
            <a:ext cx="1123438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75305" y="3773326"/>
            <a:ext cx="590280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4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5900" y="1893780"/>
            <a:ext cx="1799404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5421" y="2838530"/>
            <a:ext cx="6512132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900" y="3783281"/>
            <a:ext cx="3151338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2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63041" y="3576545"/>
            <a:ext cx="571239" cy="25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84694" y="3576545"/>
            <a:ext cx="1123438" cy="25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01322" y="4043114"/>
            <a:ext cx="1656595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90677" y="4043114"/>
            <a:ext cx="875900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23504" y="4043114"/>
            <a:ext cx="875900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23702" y="4519205"/>
            <a:ext cx="1399537" cy="25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2023-01-10T13:02:18Z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435A3F5A0E6E4D8095CC72C22661AE70</vt:lpwstr>
  </property>
</Properties>
</file>