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76425"/>
            <a:ext cx="38481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3421380"/>
            <a:ext cx="66484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4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71834" y="1710647"/>
            <a:ext cx="199933" cy="200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24958" y="3920552"/>
            <a:ext cx="866380" cy="25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33223" y="3920552"/>
            <a:ext cx="1132958" cy="25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44066" y="4434926"/>
            <a:ext cx="590280" cy="26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80958" y="4444452"/>
            <a:ext cx="856859" cy="25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84231" y="4444452"/>
            <a:ext cx="599801" cy="25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84561" y="4958826"/>
            <a:ext cx="580760" cy="25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88595"/>
            <a:ext cx="11877040" cy="6497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12535" y="310515"/>
            <a:ext cx="389890" cy="33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44335" y="4509135"/>
            <a:ext cx="781050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1950" y="5062855"/>
            <a:ext cx="71945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40145" y="5661025"/>
            <a:ext cx="779145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85035" y="6161405"/>
            <a:ext cx="68516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3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86743" y="1978972"/>
            <a:ext cx="571239" cy="2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2066" y="1969434"/>
            <a:ext cx="1951735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1123" y="2494006"/>
            <a:ext cx="1132958" cy="2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0000" y="2494006"/>
            <a:ext cx="1685157" cy="2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25289" y="3009041"/>
            <a:ext cx="1123438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25421" y="4048647"/>
            <a:ext cx="7321388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04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01586" y="3043639"/>
            <a:ext cx="2865719" cy="9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4094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8013" y="869196"/>
            <a:ext cx="4227173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2625" y="1392931"/>
            <a:ext cx="1113917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6526" y="2402311"/>
            <a:ext cx="4503272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8112" y="2916523"/>
            <a:ext cx="1980297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04724" y="2916523"/>
            <a:ext cx="1827966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7567" y="3430735"/>
            <a:ext cx="1123438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68757" y="3430735"/>
            <a:ext cx="2608661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59303" y="3963992"/>
            <a:ext cx="209454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4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05645" y="1844675"/>
            <a:ext cx="669925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7350" y="2840990"/>
            <a:ext cx="559435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501917" y="2225564"/>
            <a:ext cx="7538299" cy="95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01917" y="2740124"/>
            <a:ext cx="10786909" cy="95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501917" y="3245155"/>
            <a:ext cx="10596495" cy="95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629552" y="1700419"/>
            <a:ext cx="10786909" cy="95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1139801" y="4969884"/>
            <a:ext cx="304661" cy="25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2901123" y="4969884"/>
            <a:ext cx="295140" cy="25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8118446" y="5484444"/>
            <a:ext cx="2751471" cy="25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0580B622-C31D-7F0E-0163-4437EB2BD076}"/>
              </a:ext>
            </a:extLst>
          </p:cNvPr>
          <p:cNvSpPr/>
          <p:nvPr/>
        </p:nvSpPr>
        <p:spPr bwMode="white">
          <a:xfrm>
            <a:off x="8078298" y="2195495"/>
            <a:ext cx="3274286" cy="15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13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86942" y="2398102"/>
            <a:ext cx="2437289" cy="533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6942" y="3437382"/>
            <a:ext cx="2437289" cy="533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557388" y="2398102"/>
            <a:ext cx="2446809" cy="533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5557520" y="3567430"/>
            <a:ext cx="2437130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5801360" y="3278505"/>
            <a:ext cx="2202815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2023-01-10T12:59:20Z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7CD1F1C0B80247D188D6259383047058</vt:lpwstr>
  </property>
</Properties>
</file>