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66900"/>
            <a:ext cx="3848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440430"/>
            <a:ext cx="41529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6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52528" y="901038"/>
            <a:ext cx="218975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56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2049" y="3169500"/>
            <a:ext cx="2475371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4413" y="3636525"/>
            <a:ext cx="1113917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421" y="5028070"/>
            <a:ext cx="10282314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3090" y="5495095"/>
            <a:ext cx="2713388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20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44330" y="2673091"/>
            <a:ext cx="590280" cy="27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/>
          <p:cNvSpPr/>
          <p:nvPr/>
        </p:nvSpPr>
        <p:spPr bwMode="white">
          <a:xfrm>
            <a:off x="3957917" y="1949018"/>
            <a:ext cx="580760" cy="25723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4"/>
          <p:cNvSpPr/>
          <p:nvPr/>
        </p:nvSpPr>
        <p:spPr bwMode="white">
          <a:xfrm>
            <a:off x="5471702" y="1949018"/>
            <a:ext cx="571239" cy="257236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7099735" y="2673091"/>
            <a:ext cx="590280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5"/>
          <p:cNvSpPr/>
          <p:nvPr/>
        </p:nvSpPr>
        <p:spPr bwMode="white">
          <a:xfrm>
            <a:off x="8756330" y="1949018"/>
            <a:ext cx="580760" cy="266763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10279636" y="2692145"/>
            <a:ext cx="580760" cy="2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3843669" y="3673455"/>
            <a:ext cx="1399537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10546214" y="3673455"/>
            <a:ext cx="580760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8213652" y="4130764"/>
            <a:ext cx="590280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9794082" y="5559855"/>
            <a:ext cx="409388" cy="20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0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0578" y="1511682"/>
            <a:ext cx="933024" cy="58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8809" y="1607065"/>
            <a:ext cx="742611" cy="50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9966" y="1692910"/>
            <a:ext cx="1351933" cy="43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74710" y="1492605"/>
            <a:ext cx="913983" cy="581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5851" y="2179365"/>
            <a:ext cx="1209123" cy="70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0611" y="2169827"/>
            <a:ext cx="1199603" cy="70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65322" y="2198442"/>
            <a:ext cx="1009190" cy="64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24760" y="2475054"/>
            <a:ext cx="1608991" cy="79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2023-01-10T12:49:35Z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6EB992E0880D4434AD6691F6FE71FD6D</vt:lpwstr>
  </property>
</Properties>
</file>