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66900"/>
            <a:ext cx="3848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07410"/>
            <a:ext cx="105156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195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2661" y="1068360"/>
            <a:ext cx="590280" cy="25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4595" y="1068360"/>
            <a:ext cx="580760" cy="25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3404" y="1565115"/>
            <a:ext cx="1123438" cy="26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5223" y="1565115"/>
            <a:ext cx="1428099" cy="26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3537" y="1565115"/>
            <a:ext cx="1418578" cy="26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21800"/>
            <a:ext cx="11520000" cy="4037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6452330" y="3069380"/>
            <a:ext cx="218975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090214" y="4078844"/>
            <a:ext cx="571239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063636" y="5573993"/>
            <a:ext cx="314181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2148991" y="5583516"/>
            <a:ext cx="314181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4034082" y="5583516"/>
            <a:ext cx="314181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4843338" y="5573993"/>
            <a:ext cx="30466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6737950" y="5573993"/>
            <a:ext cx="304661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7537685" y="5573993"/>
            <a:ext cx="31418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2"/>
          <p:cNvSpPr/>
          <p:nvPr/>
        </p:nvSpPr>
        <p:spPr bwMode="white">
          <a:xfrm>
            <a:off x="9156198" y="5593039"/>
            <a:ext cx="314181" cy="228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3"/>
          <p:cNvSpPr/>
          <p:nvPr/>
        </p:nvSpPr>
        <p:spPr bwMode="white">
          <a:xfrm>
            <a:off x="10232033" y="5573993"/>
            <a:ext cx="31418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4"/>
          <p:cNvSpPr/>
          <p:nvPr/>
        </p:nvSpPr>
        <p:spPr bwMode="white">
          <a:xfrm>
            <a:off x="1073157" y="6078725"/>
            <a:ext cx="30466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5"/>
          <p:cNvSpPr/>
          <p:nvPr/>
        </p:nvSpPr>
        <p:spPr bwMode="white">
          <a:xfrm>
            <a:off x="1882413" y="6078725"/>
            <a:ext cx="30466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6"/>
          <p:cNvSpPr/>
          <p:nvPr/>
        </p:nvSpPr>
        <p:spPr bwMode="white">
          <a:xfrm>
            <a:off x="4024561" y="6078725"/>
            <a:ext cx="323702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7"/>
          <p:cNvSpPr/>
          <p:nvPr/>
        </p:nvSpPr>
        <p:spPr bwMode="white">
          <a:xfrm>
            <a:off x="4833818" y="6088248"/>
            <a:ext cx="323702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8"/>
          <p:cNvSpPr/>
          <p:nvPr/>
        </p:nvSpPr>
        <p:spPr bwMode="white">
          <a:xfrm>
            <a:off x="6461851" y="6088248"/>
            <a:ext cx="314181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9"/>
          <p:cNvSpPr/>
          <p:nvPr/>
        </p:nvSpPr>
        <p:spPr bwMode="white">
          <a:xfrm>
            <a:off x="7537685" y="6078725"/>
            <a:ext cx="31418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0"/>
          <p:cNvSpPr/>
          <p:nvPr/>
        </p:nvSpPr>
        <p:spPr bwMode="white">
          <a:xfrm>
            <a:off x="9422776" y="6088248"/>
            <a:ext cx="314181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1"/>
          <p:cNvSpPr/>
          <p:nvPr/>
        </p:nvSpPr>
        <p:spPr bwMode="white">
          <a:xfrm>
            <a:off x="10241553" y="6078725"/>
            <a:ext cx="304661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0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4181" y="843894"/>
            <a:ext cx="561719" cy="25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EA9C00DAEC284F6999E4A98A78C2B44E</vt:lpwstr>
  </property>
</Properties>
</file>