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3478530"/>
            <a:ext cx="42100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2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09851" y="1645454"/>
            <a:ext cx="247537" cy="200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8859" y="3715802"/>
            <a:ext cx="580760" cy="24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5636" y="3715802"/>
            <a:ext cx="590280" cy="25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84231" y="3715802"/>
            <a:ext cx="590280" cy="25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1900" y="4202381"/>
            <a:ext cx="571239" cy="24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80297" y="4192841"/>
            <a:ext cx="590280" cy="26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82611" y="4698501"/>
            <a:ext cx="323702" cy="23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95735" y="4679420"/>
            <a:ext cx="571239" cy="26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1867" y="1444002"/>
            <a:ext cx="590280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958" y="1453528"/>
            <a:ext cx="314181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8710" y="1920319"/>
            <a:ext cx="580760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8760" y="1920319"/>
            <a:ext cx="323702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1867" y="2406163"/>
            <a:ext cx="580760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1702" y="2425216"/>
            <a:ext cx="571239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1867" y="2901533"/>
            <a:ext cx="580760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9636" y="2892007"/>
            <a:ext cx="314181" cy="2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1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1873007"/>
            <a:ext cx="314181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4413" y="1873007"/>
            <a:ext cx="314181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0115" y="1873007"/>
            <a:ext cx="323702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4859" y="1873007"/>
            <a:ext cx="314181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46545" y="3350001"/>
            <a:ext cx="257057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3884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8115" y="1769492"/>
            <a:ext cx="1171041" cy="2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5123" y="1769492"/>
            <a:ext cx="1161520" cy="2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9471" y="2275325"/>
            <a:ext cx="228495" cy="20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581435"/>
            <a:ext cx="11520000" cy="1946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467765" y="5659502"/>
            <a:ext cx="3275107" cy="25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202179" y="6136523"/>
            <a:ext cx="1247206" cy="25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100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3194" y="2665043"/>
            <a:ext cx="5926655" cy="3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938" y="3082434"/>
            <a:ext cx="3965015" cy="3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3896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6645" y="1348779"/>
            <a:ext cx="5036429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3488" y="1834655"/>
            <a:ext cx="3408396" cy="25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323" y="2787352"/>
            <a:ext cx="5169719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8579" y="3273227"/>
            <a:ext cx="2342082" cy="25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7042" y="4225924"/>
            <a:ext cx="8397223" cy="26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7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9388" y="4095276"/>
            <a:ext cx="6902479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909" y="3618542"/>
            <a:ext cx="10739305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677" y="3132274"/>
            <a:ext cx="10615537" cy="26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A5234C34F22A4DC9AD9E2B82BDCBC212</vt:lpwstr>
  </property>
</Properties>
</file>