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3" r:id="rId4"/>
    <p:sldId id="264" r:id="rId5"/>
    <p:sldId id="265" r:id="rId6"/>
    <p:sldId id="266" r:id="rId7"/>
    <p:sldId id="267" r:id="rId8"/>
    <p:sldId id="268" r:id="rId9"/>
    <p:sldId id="269" r:id="rId10"/>
  </p:sldIdLst>
  <p:sldSz cx="12192000" cy="6858000"/>
  <p:notesSz cx="6858000" cy="9144000"/>
  <p:custDataLst>
    <p:tags r:id="rId1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26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950" y="1866900"/>
            <a:ext cx="3848100" cy="11144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2520" y="3416300"/>
            <a:ext cx="4886325" cy="8858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673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500595" y="1645139"/>
            <a:ext cx="247537" cy="200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918181" y="3171141"/>
            <a:ext cx="1113917" cy="257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43140" y="3638479"/>
            <a:ext cx="1113917" cy="257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365983" y="3628942"/>
            <a:ext cx="314181" cy="267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062975" y="4105817"/>
            <a:ext cx="580760" cy="257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2976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15966" y="1367915"/>
            <a:ext cx="314181" cy="257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15702" y="1367915"/>
            <a:ext cx="323702" cy="257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19570" y="1367915"/>
            <a:ext cx="314181" cy="247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28826" y="1367915"/>
            <a:ext cx="314181" cy="247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223173" y="1367915"/>
            <a:ext cx="314181" cy="257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299008" y="1367915"/>
            <a:ext cx="314181" cy="257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749123" y="1834796"/>
            <a:ext cx="314181" cy="257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558380" y="1834796"/>
            <a:ext cx="304661" cy="257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528826" y="1834796"/>
            <a:ext cx="314181" cy="247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489752" y="1825268"/>
            <a:ext cx="323702" cy="266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195603" y="2292148"/>
            <a:ext cx="1123438" cy="266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358446" y="2759029"/>
            <a:ext cx="1123438" cy="257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825289" y="3225910"/>
            <a:ext cx="1113917" cy="257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0850876" y="4254953"/>
            <a:ext cx="580760" cy="257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9365652" y="4712305"/>
            <a:ext cx="1132958" cy="266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10850876" y="4712305"/>
            <a:ext cx="580760" cy="266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10451008" y="5188714"/>
            <a:ext cx="1113917" cy="257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9775041" y="5646066"/>
            <a:ext cx="580760" cy="257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10841355" y="5646066"/>
            <a:ext cx="580760" cy="257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072668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442236" y="1785023"/>
            <a:ext cx="203895" cy="195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451101" y="2219907"/>
            <a:ext cx="195030" cy="186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424506" y="2654791"/>
            <a:ext cx="239355" cy="186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55582" y="4021571"/>
            <a:ext cx="6196654" cy="248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355582" y="5752234"/>
            <a:ext cx="9574230" cy="248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240337" y="6187118"/>
            <a:ext cx="4423649" cy="248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0675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0530" y="720000"/>
            <a:ext cx="11520000" cy="57337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25273" y="891441"/>
            <a:ext cx="218975" cy="200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911091" y="1815318"/>
            <a:ext cx="2542016" cy="266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55422" y="2282019"/>
            <a:ext cx="2741950" cy="266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41042" y="3815465"/>
            <a:ext cx="2837157" cy="961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82728" y="5139371"/>
            <a:ext cx="228495" cy="200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572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262247" y="3606134"/>
            <a:ext cx="199933" cy="200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71768" y="5111115"/>
            <a:ext cx="2446809" cy="981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NjM2EwNWJlZTJhNGZjOTUwNGJmNTFmZWFlMWExNz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1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2023-01-10T12:45:02Z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366E005B278A4D66B7EB2BE953E9C8FD</vt:lpwstr>
  </property>
</Properties>
</file>