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8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95" y="3425825"/>
            <a:ext cx="48291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38413" y="1548733"/>
            <a:ext cx="199933" cy="20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2446" y="3549123"/>
            <a:ext cx="714049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6925" y="4025406"/>
            <a:ext cx="3008528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2578" y="4492164"/>
            <a:ext cx="437950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27504" y="4511215"/>
            <a:ext cx="437950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3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900" y="1805872"/>
            <a:ext cx="6102743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900" y="2748866"/>
            <a:ext cx="8673322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3691861"/>
            <a:ext cx="8263933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22782"/>
            <a:ext cx="11520000" cy="2761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710"/>
          <a:stretch/>
        </p:blipFill>
        <p:spPr>
          <a:xfrm>
            <a:off x="687150" y="3575962"/>
            <a:ext cx="11520000" cy="1437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34158" y="4185603"/>
            <a:ext cx="247537" cy="20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352935" y="4652361"/>
            <a:ext cx="228495" cy="20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90" r="16696"/>
          <a:stretch/>
        </p:blipFill>
        <p:spPr>
          <a:xfrm>
            <a:off x="695400" y="908720"/>
            <a:ext cx="10441160" cy="299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8040216" y="882452"/>
            <a:ext cx="384600" cy="46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159896" y="2020147"/>
            <a:ext cx="405130" cy="38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396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2023-01-10T12:42:52Z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E8E05860FF914C4F86E6E22141479B00</vt:lpwstr>
  </property>
</Properties>
</file>