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852295"/>
            <a:ext cx="37719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20" y="3411855"/>
            <a:ext cx="98393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0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8743" y="1369449"/>
            <a:ext cx="209454" cy="20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8000" y="2400926"/>
            <a:ext cx="218975" cy="21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74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76297" y="862956"/>
            <a:ext cx="799735" cy="2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9735" y="4389207"/>
            <a:ext cx="31418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6066" y="4389207"/>
            <a:ext cx="31418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67041" y="4389207"/>
            <a:ext cx="295140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8231" y="4389207"/>
            <a:ext cx="31418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84561" y="4379677"/>
            <a:ext cx="314181" cy="2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7057" y="4903850"/>
            <a:ext cx="323702" cy="2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29487" y="4903850"/>
            <a:ext cx="295140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66776" y="4894319"/>
            <a:ext cx="323702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37752" y="4903850"/>
            <a:ext cx="30466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84561" y="4913380"/>
            <a:ext cx="31418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66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7884" y="843801"/>
            <a:ext cx="571239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97C48833F5DB43E3AFD2DA6C93AC3412</vt:lpwstr>
  </property>
</Properties>
</file>