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0" r:id="rId3"/>
    <p:sldId id="263" r:id="rId4"/>
    <p:sldId id="265" r:id="rId5"/>
    <p:sldId id="266" r:id="rId6"/>
    <p:sldId id="267" r:id="rId7"/>
    <p:sldId id="268" r:id="rId8"/>
    <p:sldId id="269" r:id="rId9"/>
    <p:sldId id="270" r:id="rId10"/>
  </p:sldIdLst>
  <p:sldSz cx="12192000" cy="6858000"/>
  <p:notesSz cx="6858000" cy="9144000"/>
  <p:custDataLst>
    <p:tags r:id="rId11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>
        <p:scale>
          <a:sx n="322" d="100"/>
          <a:sy n="322" d="100"/>
        </p:scale>
        <p:origin x="-16008" y="-347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" descr="1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80888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图片 1" descr="2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0050" y="1852295"/>
            <a:ext cx="3771900" cy="100012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0920" y="3366135"/>
            <a:ext cx="7629525" cy="199072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217715"/>
            <a:ext cx="11520000" cy="357250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 descr="1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2065" y="3718470"/>
            <a:ext cx="11520000" cy="307553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291258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4119768" y="3145565"/>
            <a:ext cx="2494413" cy="2578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2"/>
          <p:cNvSpPr/>
          <p:nvPr/>
        </p:nvSpPr>
        <p:spPr bwMode="white">
          <a:xfrm>
            <a:off x="9165719" y="2056925"/>
            <a:ext cx="580760" cy="2578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3"/>
          <p:cNvSpPr/>
          <p:nvPr/>
        </p:nvSpPr>
        <p:spPr bwMode="white">
          <a:xfrm>
            <a:off x="8889619" y="2601245"/>
            <a:ext cx="1123438" cy="2673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bldLvl="0" animBg="1"/>
      <p:bldP spid="7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511230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138809" y="891681"/>
            <a:ext cx="1437619" cy="2670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8794413" y="901219"/>
            <a:ext cx="590280" cy="2575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0774710" y="901219"/>
            <a:ext cx="590280" cy="2479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273090" y="1406727"/>
            <a:ext cx="580760" cy="2575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634545" y="1406727"/>
            <a:ext cx="856859" cy="2670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9108595" y="1406727"/>
            <a:ext cx="2684826" cy="2670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863702" y="1921773"/>
            <a:ext cx="590280" cy="2670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5900132" y="2446356"/>
            <a:ext cx="580760" cy="2575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9336360" y="2446356"/>
            <a:ext cx="229225" cy="2468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6480892" y="3495524"/>
            <a:ext cx="247537" cy="2098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11859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141778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02920" y="2920365"/>
            <a:ext cx="3766185" cy="1333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2"/>
          <p:cNvSpPr/>
          <p:nvPr/>
        </p:nvSpPr>
        <p:spPr bwMode="white">
          <a:xfrm>
            <a:off x="7968615" y="2348865"/>
            <a:ext cx="3766185" cy="1333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471717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987471" y="1530019"/>
            <a:ext cx="5226842" cy="2668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919834" y="2749813"/>
            <a:ext cx="209454" cy="2001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672958" y="4503266"/>
            <a:ext cx="6169388" cy="2573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682479" y="5094104"/>
            <a:ext cx="1409057" cy="2573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043933" y="5094104"/>
            <a:ext cx="4531834" cy="2668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YTNjM2EwNWJlZTJhNGZjOTUwNGJmNTFmZWFlMWExNzk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0800,&quot;width&quot;:12992}"/>
  <p:tag name="KSO_WM_BEAUTIFY_FLAG" val="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0</Words>
  <Application>Microsoft Office PowerPoint</Application>
  <PresentationFormat>宽屏</PresentationFormat>
  <Paragraphs>0</Paragraphs>
  <Slides>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11" baseType="lpstr"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ASUS-</cp:lastModifiedBy>
  <cp:revision>10</cp:revision>
  <dcterms:created xsi:type="dcterms:W3CDTF">2022-11-08T02:00:00Z</dcterms:created>
  <dcterms:modified xsi:type="dcterms:W3CDTF">2023-01-10T12:32:00Z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2052-11.1.0.13703</vt:lpwstr>
  </property>
  <property fmtid="{D5CDD505-2E9C-101B-9397-08002B2CF9AE}" pid="3" name="ICV">
    <vt:lpwstr>10AF0DEF83294F2AA4B6018BFEEC7D87</vt:lpwstr>
  </property>
</Properties>
</file>