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3" r:id="rId4"/>
    <p:sldId id="264" r:id="rId5"/>
    <p:sldId id="265" r:id="rId6"/>
    <p:sldId id="267" r:id="rId7"/>
    <p:sldId id="268" r:id="rId8"/>
    <p:sldId id="269" r:id="rId9"/>
    <p:sldId id="270" r:id="rId10"/>
  </p:sldIdLst>
  <p:sldSz cx="12192000" cy="6858000"/>
  <p:notesSz cx="6858000" cy="9144000"/>
  <p:custDataLst>
    <p:tags r:id="rId1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264" y="84"/>
      </p:cViewPr>
      <p:guideLst>
        <p:guide orient="horz" pos="215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0050" y="1852295"/>
            <a:ext cx="3771900" cy="10001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9070" y="3435350"/>
            <a:ext cx="6753225" cy="8477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3404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366975" y="1664110"/>
            <a:ext cx="228495" cy="200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95735" y="3714452"/>
            <a:ext cx="580760" cy="2670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252066" y="3723988"/>
            <a:ext cx="599801" cy="257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317719" y="3714452"/>
            <a:ext cx="590280" cy="2670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842347" y="4200812"/>
            <a:ext cx="580760" cy="2670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168033" y="4687172"/>
            <a:ext cx="847338" cy="257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957256" y="4687172"/>
            <a:ext cx="590280" cy="257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624694" y="5173532"/>
            <a:ext cx="599801" cy="257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957256" y="5173532"/>
            <a:ext cx="323702" cy="257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823966" y="5650356"/>
            <a:ext cx="314181" cy="2670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5318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633553" y="872340"/>
            <a:ext cx="218975" cy="199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25421" y="4852248"/>
            <a:ext cx="6845355" cy="266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25421" y="5823422"/>
            <a:ext cx="4398545" cy="257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289470"/>
            <a:ext cx="11520000" cy="38413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279636" y="1890830"/>
            <a:ext cx="1123438" cy="257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013057" y="2367425"/>
            <a:ext cx="1647074" cy="266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013057" y="2853552"/>
            <a:ext cx="1647074" cy="266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44066" y="3339679"/>
            <a:ext cx="590280" cy="257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414909" y="3339679"/>
            <a:ext cx="1142479" cy="266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955933" y="3339679"/>
            <a:ext cx="1847008" cy="266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282611" y="3825806"/>
            <a:ext cx="590280" cy="257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img_1677721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865" y="4197895"/>
            <a:ext cx="11520000" cy="25541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2"/>
          <p:cNvSpPr/>
          <p:nvPr/>
        </p:nvSpPr>
        <p:spPr bwMode="white">
          <a:xfrm>
            <a:off x="5906046" y="4369440"/>
            <a:ext cx="1618512" cy="2573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3"/>
          <p:cNvSpPr/>
          <p:nvPr/>
        </p:nvSpPr>
        <p:spPr bwMode="white">
          <a:xfrm>
            <a:off x="1850245" y="4874545"/>
            <a:ext cx="590280" cy="2573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4"/>
          <p:cNvSpPr/>
          <p:nvPr/>
        </p:nvSpPr>
        <p:spPr bwMode="white">
          <a:xfrm>
            <a:off x="8295732" y="4874545"/>
            <a:ext cx="1152000" cy="2573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5"/>
          <p:cNvSpPr/>
          <p:nvPr/>
        </p:nvSpPr>
        <p:spPr bwMode="white">
          <a:xfrm>
            <a:off x="2392922" y="5379650"/>
            <a:ext cx="1132958" cy="2573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6"/>
          <p:cNvSpPr/>
          <p:nvPr/>
        </p:nvSpPr>
        <p:spPr bwMode="white">
          <a:xfrm>
            <a:off x="1450377" y="6380329"/>
            <a:ext cx="7787900" cy="2668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4605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6061983" y="4284617"/>
            <a:ext cx="1132958" cy="2573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832826" y="4284617"/>
            <a:ext cx="1132958" cy="2573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509785" y="4789763"/>
            <a:ext cx="2370644" cy="2668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0530" y="720000"/>
            <a:ext cx="11520000" cy="54992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73339" y="1329973"/>
            <a:ext cx="2913322" cy="2668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844116" y="1835107"/>
            <a:ext cx="2960925" cy="2573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94232" y="2340242"/>
            <a:ext cx="2227834" cy="2668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749240" y="2864438"/>
            <a:ext cx="228495" cy="2001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805703" y="4370310"/>
            <a:ext cx="571239" cy="209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9513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1279305" y="2814688"/>
            <a:ext cx="209454" cy="199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250295" y="3279140"/>
            <a:ext cx="248285" cy="240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269785" y="3814425"/>
            <a:ext cx="218975" cy="209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250743" y="4319055"/>
            <a:ext cx="247537" cy="199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ldLvl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TNjM2EwNWJlZTJhNGZjOTUwNGJmNTFmZWFlMWExNz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12992}"/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1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2023-01-10T12:27:20Z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D0F70A28416349B8B04819F51C169ACB</vt:lpwstr>
  </property>
</Properties>
</file>