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95" y="1823720"/>
            <a:ext cx="38385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925" y="3411855"/>
            <a:ext cx="424815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618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14115" y="881854"/>
            <a:ext cx="228495" cy="199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656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879438" y="2453233"/>
            <a:ext cx="571239" cy="26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79438" y="2967489"/>
            <a:ext cx="571239" cy="25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69917" y="3996002"/>
            <a:ext cx="590280" cy="24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5900" y="5529247"/>
            <a:ext cx="1132958" cy="25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01123" y="5529247"/>
            <a:ext cx="8825652" cy="26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82611" y="6043503"/>
            <a:ext cx="2208793" cy="25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31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14380" y="2530568"/>
            <a:ext cx="580760" cy="257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41685" y="2530568"/>
            <a:ext cx="599801" cy="257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9190" y="3045151"/>
            <a:ext cx="590280" cy="257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05123" y="3035621"/>
            <a:ext cx="580760" cy="26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19900" y="4579369"/>
            <a:ext cx="1113917" cy="257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19173" y="4579369"/>
            <a:ext cx="1161520" cy="26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51669" y="4579369"/>
            <a:ext cx="599801" cy="257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25289" y="5084423"/>
            <a:ext cx="580760" cy="26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42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24826" y="1397252"/>
            <a:ext cx="247537" cy="200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42347" y="1397252"/>
            <a:ext cx="209454" cy="200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28363" y="1893268"/>
            <a:ext cx="1132958" cy="25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34413" y="2408361"/>
            <a:ext cx="1123438" cy="24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43933" y="2913916"/>
            <a:ext cx="1923173" cy="25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14512" y="2913916"/>
            <a:ext cx="1951735" cy="25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67834" y="3429009"/>
            <a:ext cx="1942214" cy="25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47933" y="3429009"/>
            <a:ext cx="1932694" cy="25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2023-01-10T12:19:59Z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C55E886C50094535985DF459FAA598F0</vt:lpwstr>
  </property>
</Properties>
</file>