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95" y="1823720"/>
            <a:ext cx="3838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469640"/>
            <a:ext cx="9448800" cy="106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721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52727" y="1330299"/>
            <a:ext cx="218975" cy="20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43801" y="2274357"/>
            <a:ext cx="580760" cy="200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38148" y="3227950"/>
            <a:ext cx="209454" cy="200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39735" y="5573789"/>
            <a:ext cx="323702" cy="247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00925" y="5573789"/>
            <a:ext cx="314181" cy="257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395537" y="5573789"/>
            <a:ext cx="304661" cy="257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823305" y="5573789"/>
            <a:ext cx="323702" cy="257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60595" y="5592861"/>
            <a:ext cx="304661" cy="219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3157" y="6050586"/>
            <a:ext cx="295140" cy="247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958247" y="6050586"/>
            <a:ext cx="314181" cy="247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5119438" y="6050586"/>
            <a:ext cx="323702" cy="247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556727" y="6050586"/>
            <a:ext cx="314181" cy="257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451338" y="6050586"/>
            <a:ext cx="304661" cy="2479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036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99801" y="796243"/>
            <a:ext cx="561719" cy="266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567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9603BC31926C460EA7E2E64CCE1F21EF</vt:lpwstr>
  </property>
</Properties>
</file>