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" y="3409315"/>
            <a:ext cx="1199197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0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9421" y="3719070"/>
            <a:ext cx="1123438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8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4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0892" y="2542179"/>
            <a:ext cx="1104396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822975" y="1511837"/>
            <a:ext cx="1094876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4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51272" y="1320115"/>
            <a:ext cx="2037421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090" y="1796398"/>
            <a:ext cx="2465851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6826" y="2748962"/>
            <a:ext cx="7340429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090" y="3225245"/>
            <a:ext cx="980628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6512" y="4663617"/>
            <a:ext cx="10710743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702" y="5149425"/>
            <a:ext cx="9235041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280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727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6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9504" y="872645"/>
            <a:ext cx="1123438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17851" y="882185"/>
            <a:ext cx="1132958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9619" y="2389561"/>
            <a:ext cx="580760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3752" y="2389561"/>
            <a:ext cx="571239" cy="26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7884" y="2389561"/>
            <a:ext cx="580760" cy="26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2661" y="3439000"/>
            <a:ext cx="580760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99867" y="3439000"/>
            <a:ext cx="580760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93685" y="3439000"/>
            <a:ext cx="695008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63570" y="3906477"/>
            <a:ext cx="5312528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43272" y="4364414"/>
            <a:ext cx="580760" cy="26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41884" y="4373954"/>
            <a:ext cx="2475371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73090" y="4841431"/>
            <a:ext cx="3275107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394D9B15C7174B1090FA7461419325ED</vt:lpwstr>
  </property>
</Properties>
</file>